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8" r:id="rId2"/>
    <p:sldId id="279" r:id="rId3"/>
    <p:sldId id="278" r:id="rId4"/>
    <p:sldId id="280" r:id="rId5"/>
    <p:sldId id="281" r:id="rId6"/>
    <p:sldId id="282" r:id="rId7"/>
    <p:sldId id="283" r:id="rId8"/>
    <p:sldId id="284" r:id="rId9"/>
    <p:sldId id="285" r:id="rId10"/>
    <p:sldId id="27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50877" y="1501014"/>
            <a:ext cx="1038594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just" defTabSz="9144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Устав</a:t>
            </a:r>
            <a:endParaRPr 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12.01.1996 № 7-ФЗ «О некоммерческих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организациях»;</a:t>
            </a:r>
            <a:endParaRPr 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Федеральный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 от 19.05.1995 № 82-ФЗ «Об общественных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объединениях»;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Федеральный закон от 12.01.1996 N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10-ФЗ «О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профессиональных союзах, их правах и гарантиях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деятельности»;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Федеральный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 от 11.08.1995 № 135-ФЗ «О благотворительной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деятельности и добровольчестве (</a:t>
            </a:r>
            <a:r>
              <a:rPr lang="ru-RU" sz="2400" b="1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волонтерстве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)»;</a:t>
            </a:r>
            <a:endParaRPr 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72046" y="311395"/>
            <a:ext cx="96926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</a:rPr>
              <a:t>ДЕЛОПРОИЗВОДСТВО В ПРОФСОЮЗЕ</a:t>
            </a:r>
            <a:endParaRPr lang="ru-RU" sz="2800" dirty="0"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8104" cy="16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75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5527" y="205041"/>
            <a:ext cx="855714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ВОЛГОГРАДСКАЯ ОБЛАСТНАЯ ОРГАНИЗАЦИЯ ОБЩЕРОССИЙСКОГО ПРОФСОЮЗА ОБРАЗОВАНИЯ</a:t>
            </a:r>
            <a:endParaRPr lang="ru-RU" sz="2800" dirty="0"/>
          </a:p>
          <a:p>
            <a:pPr algn="ctr"/>
            <a:endParaRPr lang="ru-RU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68" y="0"/>
            <a:ext cx="1488636" cy="149431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299370" y="2089192"/>
            <a:ext cx="722019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ВМЕСТЕ!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СИЛА!</a:t>
            </a:r>
          </a:p>
          <a:p>
            <a:pPr algn="ctr"/>
            <a:endParaRPr lang="ru-RU" sz="2400" b="1" dirty="0" smtClean="0">
              <a:solidFill>
                <a:srgbClr val="0000F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algn="just"/>
            <a:r>
              <a:rPr lang="ru-RU" sz="3200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endParaRPr lang="ru-RU" sz="3200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42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23581" y="1671191"/>
            <a:ext cx="1038594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Трудовой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кодекс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РФ;</a:t>
            </a:r>
            <a:endParaRPr 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Налоговый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кодекс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РФ;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Гражданский кодекс РФ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Федеральный закон от 21.11.1996 № 129-ФЗ «О бухгалтерском учете»;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Федеральный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 от 27.07.2006 № 152-ФЗ «О персональных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данных»;</a:t>
            </a:r>
            <a:endParaRPr 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 Федеральный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 от 26.12.2008 № 294-ФЗ «О защите прав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юридических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лиц и индивидуальных предпринимателей при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осуществлении 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государственного контроля (надзора) и </a:t>
            </a:r>
            <a:r>
              <a:rPr lang="ru-RU" sz="2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муниципального контроля»</a:t>
            </a:r>
            <a:endParaRPr lang="ru-RU" sz="2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72046" y="311395"/>
            <a:ext cx="96926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</a:rPr>
              <a:t>ДЕЛОПРОИЗВОДСТВО В ПРОФСОЮЗЕ</a:t>
            </a:r>
            <a:endParaRPr lang="ru-RU" sz="2800" dirty="0"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8104" cy="16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8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50877" y="2424345"/>
            <a:ext cx="1038594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ВИДЫ:</a:t>
            </a:r>
          </a:p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организационно-кадровая документация</a:t>
            </a:r>
          </a:p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окументация по личному составу</a:t>
            </a:r>
          </a:p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рганизационно-распорядительная документация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72046" y="311395"/>
            <a:ext cx="96926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</a:rPr>
              <a:t>ДЕЛОПРОИЗВОДСТВО В ПРОФСОЮЗЕ</a:t>
            </a:r>
            <a:endParaRPr lang="ru-RU" sz="2800" dirty="0"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8104" cy="16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7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50877" y="1685681"/>
            <a:ext cx="1038594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Организационно-кадровая документация:</a:t>
            </a:r>
          </a:p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Устав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Штатное расписание</a:t>
            </a:r>
          </a:p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Правила внутреннего трудового распорядка</a:t>
            </a:r>
          </a:p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Положения о структурных подразделениях</a:t>
            </a:r>
          </a:p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Должностные инструкции</a:t>
            </a:r>
          </a:p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Положения, инструкции по выполнению отдельных видов работ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72046" y="311395"/>
            <a:ext cx="96926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</a:rPr>
              <a:t>ДЕЛОПРОИЗВОДСТВО В ПРОФСОЮЗЕ</a:t>
            </a:r>
            <a:endParaRPr lang="ru-RU" sz="2800" dirty="0"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8104" cy="16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50877" y="1685681"/>
            <a:ext cx="1038594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Документация по личному составу:</a:t>
            </a:r>
          </a:p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Распоряжения по кадрам</a:t>
            </a:r>
          </a:p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Трудовые договоры</a:t>
            </a:r>
          </a:p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Личные и учетные карточки</a:t>
            </a:r>
          </a:p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Автобиографии, резюме</a:t>
            </a:r>
          </a:p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Трудовые книжки</a:t>
            </a:r>
          </a:p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Обязательства о неразглашении служебной информации (АИС) и др.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72046" y="311395"/>
            <a:ext cx="96926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</a:rPr>
              <a:t>ДЕЛОПРОИЗВОДСТВО В ПРОФСОЮЗЕ</a:t>
            </a:r>
            <a:endParaRPr lang="ru-RU" sz="2800" dirty="0"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8104" cy="16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50877" y="2055013"/>
            <a:ext cx="1038594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Организационно-распорядительная документация:</a:t>
            </a:r>
          </a:p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Распоряжения по аппарату</a:t>
            </a:r>
          </a:p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Постановления коллегиальных органов</a:t>
            </a:r>
          </a:p>
          <a:p>
            <a:pPr marL="457200" indent="-457200" algn="just" defTabSz="914400" eaLnBrk="0" fontAlgn="base" hangingPunct="0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Информационно-справочная документация (письма, акты, протоколы, служебные, докладные и объяснительные записки)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72046" y="311395"/>
            <a:ext cx="96926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</a:rPr>
              <a:t>ДЕЛОПРОИЗВОДСТВО В ПРОФСОЮЗЕ</a:t>
            </a:r>
            <a:endParaRPr lang="ru-RU" sz="2800" dirty="0"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8104" cy="16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7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50877" y="1316349"/>
            <a:ext cx="1038594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Организационно-распорядительная документация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Распоряжения по аппарату 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(председатель, бухгалтер, заместитель, специалист)</a:t>
            </a:r>
          </a:p>
          <a:p>
            <a:pPr marL="34290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Командировки</a:t>
            </a:r>
          </a:p>
          <a:p>
            <a:pPr marL="34290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Обучение</a:t>
            </a:r>
          </a:p>
          <a:p>
            <a:pPr marL="34290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Отпуск</a:t>
            </a:r>
          </a:p>
          <a:p>
            <a:pPr marL="34290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Премирование</a:t>
            </a:r>
          </a:p>
          <a:p>
            <a:pPr marL="34290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Особые распоряжения по работе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72046" y="311395"/>
            <a:ext cx="96926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</a:rPr>
              <a:t>ДЕЛОПРОИЗВОДСТВО В ПРОФСОЮЗЕ</a:t>
            </a:r>
            <a:endParaRPr lang="ru-RU" sz="2800" dirty="0"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8104" cy="16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19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50877" y="1501015"/>
            <a:ext cx="1038594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Организационно-распорядительная документация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Постановления/протоколы коллегиальных органов:</a:t>
            </a:r>
          </a:p>
          <a:p>
            <a:pPr marL="34290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онференция/собрание</a:t>
            </a:r>
          </a:p>
          <a:p>
            <a:pPr marL="34290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комитет</a:t>
            </a:r>
          </a:p>
          <a:p>
            <a:pPr marL="34290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президиум</a:t>
            </a:r>
          </a:p>
          <a:p>
            <a:pPr marL="34290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крк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омиссии/советы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72046" y="311395"/>
            <a:ext cx="96926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</a:rPr>
              <a:t>ДЕЛОПРОИЗВОДСТВО В ПРОФСОЮЗЕ</a:t>
            </a:r>
            <a:endParaRPr lang="ru-RU" sz="2800" dirty="0"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8104" cy="16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7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064525" y="1889555"/>
            <a:ext cx="1038594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Отчетно-статистическая документация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Статистический отчет (2, 3, 4, 5 СП)</a:t>
            </a:r>
          </a:p>
          <a:p>
            <a:pPr marL="34290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отчет (ПБ)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колдоговорной кампании (КДКО, КДК)</a:t>
            </a:r>
          </a:p>
          <a:p>
            <a:pPr marL="34290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правозащитной работе (4 ПИ)</a:t>
            </a:r>
          </a:p>
          <a:p>
            <a:pPr marL="34290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Отчет по охране труда (19 ТИ)</a:t>
            </a:r>
          </a:p>
          <a:p>
            <a:pPr marL="34290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паспорт</a:t>
            </a:r>
          </a:p>
          <a:p>
            <a:pPr marL="34290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по социальной защите трудящихся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72046" y="311395"/>
            <a:ext cx="96926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prstClr val="black"/>
                </a:solidFill>
              </a:rPr>
              <a:t>ДЕЛОПРОИЗВОДСТВО В ПРОФСОЮЗЕ</a:t>
            </a:r>
            <a:endParaRPr lang="ru-RU" sz="2800" dirty="0"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598104" cy="160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01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603</TotalTime>
  <Words>352</Words>
  <Application>Microsoft Office PowerPoint</Application>
  <PresentationFormat>Широкоэкранный</PresentationFormat>
  <Paragraphs>75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Impact</vt:lpstr>
      <vt:lpstr>Times New Roman</vt:lpstr>
      <vt:lpstr>Wingdings</vt:lpstr>
      <vt:lpstr>Главное мероприятие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Профсоюз  в условия меняющихся социокультурных трендов</dc:title>
  <dc:creator>Unit</dc:creator>
  <cp:lastModifiedBy>Пользователь Windows</cp:lastModifiedBy>
  <cp:revision>39</cp:revision>
  <dcterms:created xsi:type="dcterms:W3CDTF">2021-08-11T07:15:35Z</dcterms:created>
  <dcterms:modified xsi:type="dcterms:W3CDTF">2022-04-06T09:15:50Z</dcterms:modified>
</cp:coreProperties>
</file>