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79" r:id="rId3"/>
    <p:sldId id="278" r:id="rId4"/>
    <p:sldId id="280" r:id="rId5"/>
    <p:sldId id="281" r:id="rId6"/>
    <p:sldId id="282" r:id="rId7"/>
    <p:sldId id="283" r:id="rId8"/>
    <p:sldId id="284" r:id="rId9"/>
    <p:sldId id="285" r:id="rId10"/>
    <p:sldId id="27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501014"/>
            <a:ext cx="1038594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defTabSz="9144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организациях»;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Федеральный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 19.05.1995 № 82-ФЗ «Об общественных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объединениях»;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Федеральный закон от 12.01.1996 N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10-ФЗ «О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профессиональных союзах, их правах и гарантиях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деятельности»;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Федеральный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 11.08.1995 № 135-ФЗ «О благотворительной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 и добровольчестве (</a:t>
            </a:r>
            <a:r>
              <a:rPr lang="ru-RU" sz="24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волонтерстве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)»;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75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5527" y="205041"/>
            <a:ext cx="855714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ВОЛГОГРАДСКАЯ ОБЛАСТНАЯ ОРГАНИЗАЦИЯ ОБЩЕРОССИЙСКОГО ПРОФСОЮЗА ОБРАЗОВАНИЯ</a:t>
            </a:r>
            <a:endParaRPr lang="ru-RU" sz="2800" dirty="0"/>
          </a:p>
          <a:p>
            <a:pPr algn="ctr"/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8" y="0"/>
            <a:ext cx="1488636" cy="14943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99370" y="2089192"/>
            <a:ext cx="722019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ВМЕСТЕ!</a:t>
            </a:r>
          </a:p>
          <a:p>
            <a:pPr algn="ctr"/>
            <a:r>
              <a:rPr lang="ru-RU" sz="24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 СИЛА!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 algn="just"/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42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23581" y="1671191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Трудовой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кодекс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РФ;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Налоговый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кодекс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РФ;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Гражданский кодекс РФ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9.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21.11.1996 № 129-ФЗ «О бухгалтерском учете»;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10. Федеральный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 27.07.2006 № 152-ФЗ «О персональных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данных»;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11. Федеральный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от 26.12.2008 № 294-ФЗ «О защите прав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юридических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лиц и индивидуальных предпринимателей при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осуществлении </a:t>
            </a:r>
            <a:r>
              <a:rPr lang="ru-RU" sz="24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государственного контроля (надзора) и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муниципального контроля»</a:t>
            </a:r>
            <a:endParaRPr lang="ru-RU" sz="24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58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2424345"/>
            <a:ext cx="1038594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ВИДЫ: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организационно-кадровая документация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окументация по личному составу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рганизационно-распорядительная документация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685681"/>
            <a:ext cx="1038594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Организационно-кадровая документация: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Устав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Штатное расписание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Правила внутреннего трудового распорядка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Положения о структурных подразделениях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Должностные инструкции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Положения, инструкции по выполнению отдельных видов работ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41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685681"/>
            <a:ext cx="1038594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Документация по личному составу: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Распоряжения по кадрам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Трудовые договоры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Личные и учетные карточки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Автобиографии, резюме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Трудовые книжки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Обязательства о неразглашении служебной информации (АИС) и др.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2055013"/>
            <a:ext cx="1038594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Организационно-распорядительная документация: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Распоряжения по аппарату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Постановления коллегиальных органов</a:t>
            </a:r>
          </a:p>
          <a:p>
            <a:pPr marL="457200" indent="-457200" algn="just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Информационно-справочная документация (письма, акты, протоколы, служебные, докладные и объяснительные записки)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7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316349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Организационно-распорядительная документация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Распоряжения по аппарату 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(председатель, бухгалтер, заместитель, специалист)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Командировки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Обучение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Отпуск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Премирование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Особые распоряжения по работе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9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0877" y="1501015"/>
            <a:ext cx="1038594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Организационно-распорядительная документация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Постановления/протоколы коллегиальных органов: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онференция/собрание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комитет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президиум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крк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омиссии/советы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0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64525" y="1889555"/>
            <a:ext cx="1038594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Отчетно-статистическая документация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Статистический отчет (2, 3, 4, 5 СП)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Финансовый отчет (ПБ)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колдоговорной кампании (КДКО, КДК)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правозащитной работе (4 ПИ)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по охране труда (19 ТИ)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паспорт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по социальной защите трудящихся</a:t>
            </a:r>
          </a:p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672046" y="311395"/>
            <a:ext cx="9692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</a:rPr>
              <a:t>ДЕЛОПРОИЗВОДСТВО В ПРОФСОЮЗЕ</a:t>
            </a:r>
            <a:endParaRPr lang="ru-RU" sz="2800" dirty="0"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598104" cy="160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1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603</TotalTime>
  <Words>352</Words>
  <Application>Microsoft Office PowerPoint</Application>
  <PresentationFormat>Широкоэкранный</PresentationFormat>
  <Paragraphs>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Impact</vt:lpstr>
      <vt:lpstr>Times New Roman</vt:lpstr>
      <vt:lpstr>Wingdings</vt:lpstr>
      <vt:lpstr>Главное мероприятие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Профсоюз  в условия меняющихся социокультурных трендов</dc:title>
  <dc:creator>Unit</dc:creator>
  <cp:lastModifiedBy>Пользователь Windows</cp:lastModifiedBy>
  <cp:revision>39</cp:revision>
  <dcterms:created xsi:type="dcterms:W3CDTF">2021-08-11T07:15:35Z</dcterms:created>
  <dcterms:modified xsi:type="dcterms:W3CDTF">2022-04-06T09:15:50Z</dcterms:modified>
</cp:coreProperties>
</file>