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71" r:id="rId3"/>
    <p:sldId id="270" r:id="rId4"/>
    <p:sldId id="261" r:id="rId5"/>
    <p:sldId id="273" r:id="rId6"/>
    <p:sldId id="264" r:id="rId7"/>
    <p:sldId id="263" r:id="rId8"/>
    <p:sldId id="265" r:id="rId9"/>
    <p:sldId id="269" r:id="rId10"/>
    <p:sldId id="267" r:id="rId11"/>
    <p:sldId id="272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5C5"/>
    <a:srgbClr val="007D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956B7-E12B-492C-8920-C9E833C68115}" type="datetimeFigureOut">
              <a:rPr lang="ru-RU" smtClean="0"/>
              <a:pPr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CB5FE-C4EC-4C33-88EF-303BC77C1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e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8092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ЦЕЛЬ ПОСТАВЛЕНА. 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КАК ДОСТИЧЬ?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E:\семинар ссузов\презентаци ссузы\логотип прозрач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1728192" cy="767186"/>
          </a:xfrm>
          <a:prstGeom prst="rect">
            <a:avLst/>
          </a:prstGeom>
          <a:noFill/>
        </p:spPr>
      </p:pic>
      <p:pic>
        <p:nvPicPr>
          <p:cNvPr id="2051" name="Picture 3" descr="E:\семинар ссузов\как достичь нет моста.jpg"/>
          <p:cNvPicPr>
            <a:picLocks noChangeAspect="1" noChangeArrowheads="1"/>
          </p:cNvPicPr>
          <p:nvPr/>
        </p:nvPicPr>
        <p:blipFill>
          <a:blip r:embed="rId5" cstate="print"/>
          <a:srcRect b="13798"/>
          <a:stretch>
            <a:fillRect/>
          </a:stretch>
        </p:blipFill>
        <p:spPr bwMode="auto">
          <a:xfrm>
            <a:off x="1691680" y="2348880"/>
            <a:ext cx="5743596" cy="3463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семинар ссузов\цветик.jpg"/>
          <p:cNvPicPr>
            <a:picLocks noChangeAspect="1" noChangeArrowheads="1"/>
          </p:cNvPicPr>
          <p:nvPr/>
        </p:nvPicPr>
        <p:blipFill>
          <a:blip r:embed="rId2" cstate="print"/>
          <a:srcRect r="2480"/>
          <a:stretch>
            <a:fillRect/>
          </a:stretch>
        </p:blipFill>
        <p:spPr bwMode="auto">
          <a:xfrm>
            <a:off x="1547664" y="116632"/>
            <a:ext cx="5904656" cy="597666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Блок-схема: узел 16"/>
          <p:cNvSpPr/>
          <p:nvPr/>
        </p:nvSpPr>
        <p:spPr>
          <a:xfrm>
            <a:off x="3419872" y="2060848"/>
            <a:ext cx="2016224" cy="19442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4860032" y="1066726"/>
            <a:ext cx="1584176" cy="41805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bg1"/>
                </a:solidFill>
              </a:rPr>
              <a:t>НАДО БЫ…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491880" y="4739134"/>
            <a:ext cx="144016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ПРЕПЯТСТВИЯ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796136" y="2564904"/>
            <a:ext cx="1512168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ЗАЧЕМ?                                                КОГДА?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148064" y="4365104"/>
            <a:ext cx="1656184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КОМАНДА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63888" y="5099174"/>
            <a:ext cx="144016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РЕСУРСЫ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907704" y="3875038"/>
            <a:ext cx="1584176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ПРОБУЕМ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ИСПРАВЛЯЕМ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763688" y="2204864"/>
            <a:ext cx="1584176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ПРОБУЕМ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+mj-lt"/>
                <a:ea typeface="+mj-ea"/>
                <a:cs typeface="+mj-cs"/>
              </a:rPr>
              <a:t>ИСПРАВЛЯЕМ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3059832" y="836712"/>
            <a:ext cx="1512168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ПОБЕДА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                 ПООЩРЕНИЕ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семинар ссузов\1  эд начал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448272" cy="2503359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139952" y="-315416"/>
            <a:ext cx="48245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solidFill>
                  <a:srgbClr val="FF0000"/>
                </a:solidFill>
              </a:rPr>
              <a:t>ИНФОРМАЦИЯ, ВДОХНОВЕНИЕ, СОВЕТЫ, ЛАЙФХАКИ, ОПЫТ, ИДЕИ, ТВОРЧЕСТВО…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13184" y="-99392"/>
            <a:ext cx="5050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ДЛЯ ВСЕХ И КАЖДОГО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2863" y="1156682"/>
            <a:ext cx="47915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https://www.youtube.com/user/profsouz2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923928" y="3717032"/>
            <a:ext cx="51845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№ 57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latin typeface="+mj-lt"/>
                <a:ea typeface="+mj-ea"/>
                <a:cs typeface="+mj-cs"/>
              </a:rPr>
              <a:t>Рязанский финансово-экономический колледж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«Опыт организации профсоюзных экскурсий»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23928" y="2708920"/>
            <a:ext cx="46805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№ 32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latin typeface="+mj-lt"/>
                <a:ea typeface="+mj-ea"/>
                <a:cs typeface="+mj-cs"/>
              </a:rPr>
              <a:t>Костромская областная организация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«Как</a:t>
            </a: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отметить день рождения Профсоюза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23928" y="1772816"/>
            <a:ext cx="46805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№ 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latin typeface="+mj-lt"/>
                <a:ea typeface="+mj-ea"/>
                <a:cs typeface="+mj-cs"/>
              </a:rPr>
              <a:t>Адыгейская республиканская организация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«Работа</a:t>
            </a: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 виртуальными принтерами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23928" y="4797152"/>
            <a:ext cx="468052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№ 64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dirty="0" smtClean="0">
                <a:latin typeface="+mj-lt"/>
                <a:ea typeface="+mj-ea"/>
                <a:cs typeface="+mj-cs"/>
              </a:rPr>
              <a:t>Северо-Осетинская республиканская организация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«Делаем работу увлекательной»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7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772816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Общероссийский Профсоюз образования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https://www.eseur.ru/</a:t>
            </a:r>
            <a:endParaRPr lang="ru-RU" sz="2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13184" y="125760"/>
            <a:ext cx="5050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ДЛЯ ВСЕХ И КАЖДОГО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139952" y="-18256"/>
            <a:ext cx="48245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ИНФОРМАЦИЯ, ВДОХНОВЕНИЕ, СОВЕТЫ, ЛАЙФХАКИ, ОПЫТ, ИДЕИ, ТВОРЧЕСТВО…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772816"/>
            <a:ext cx="4392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Алтайская краевая организаций</a:t>
            </a:r>
          </a:p>
          <a:p>
            <a:r>
              <a:rPr lang="en-US" sz="2400" b="1" dirty="0" smtClean="0"/>
              <a:t>http://www.eseur.ru/altkray/</a:t>
            </a:r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80520" y="3966155"/>
            <a:ext cx="3851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https://vk.com/akopobr22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3975447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https://vk.com/eseur</a:t>
            </a:r>
            <a:endParaRPr lang="ru-RU" sz="2400" b="1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13184" y="125760"/>
            <a:ext cx="5050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ДЛЯ ВСЕХ И КАЖДОГО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139952" y="-315416"/>
            <a:ext cx="482453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ИНФОРМАЦИЯ, ВДОХНОВЕНИЕ, СОВЕТЫ, ЛАЙФХАКИ, ОПЫТ, ИДЕИ, ТВОРЧЕСТВО…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 </a:t>
            </a:r>
            <a:endParaRPr lang="ru-RU" sz="3100" b="1" dirty="0">
              <a:solidFill>
                <a:srgbClr val="FF0000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79512" y="1340768"/>
          <a:ext cx="2854325" cy="4064000"/>
        </p:xfrm>
        <a:graphic>
          <a:graphicData uri="http://schemas.openxmlformats.org/presentationml/2006/ole">
            <p:oleObj spid="_x0000_s1026" name="Acrobat Document" r:id="rId3" imgW="7753215" imgH="11039385" progId="AcroExch.Document.DC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084168" y="1340768"/>
          <a:ext cx="2854325" cy="4064000"/>
        </p:xfrm>
        <a:graphic>
          <a:graphicData uri="http://schemas.openxmlformats.org/presentationml/2006/ole">
            <p:oleObj spid="_x0000_s1027" name="Acrobat Document" r:id="rId4" imgW="7753215" imgH="11039385" progId="AcroExch.Document.DC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259881" y="1340768"/>
          <a:ext cx="2608263" cy="4064000"/>
        </p:xfrm>
        <a:graphic>
          <a:graphicData uri="http://schemas.openxmlformats.org/presentationml/2006/ole">
            <p:oleObj spid="_x0000_s1028" name="Acrobat Document" r:id="rId5" imgW="7286557" imgH="11344275" progId="AcroExch.Document.DC">
              <p:embed/>
            </p:oleObj>
          </a:graphicData>
        </a:graphic>
      </p:graphicFrame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6344" y="116632"/>
            <a:ext cx="6047656" cy="1440160"/>
          </a:xfrm>
          <a:noFill/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ЧИСЛЕННОСТИ ПРОФСОЮЗНОЙ ОРГАНИЗАЦИИ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E:\семинар ссузов\Новая папка\2.bmp"/>
          <p:cNvPicPr>
            <a:picLocks noChangeAspect="1" noChangeArrowheads="1"/>
          </p:cNvPicPr>
          <p:nvPr/>
        </p:nvPicPr>
        <p:blipFill>
          <a:blip r:embed="rId4" cstate="print"/>
          <a:srcRect l="26949" t="22877" r="12464" b="7626"/>
          <a:stretch>
            <a:fillRect/>
          </a:stretch>
        </p:blipFill>
        <p:spPr bwMode="auto">
          <a:xfrm>
            <a:off x="-1" y="1911133"/>
            <a:ext cx="5247429" cy="4254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2488" y="116632"/>
            <a:ext cx="4572000" cy="936104"/>
          </a:xfrm>
          <a:noFill/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ЧИСЛЕННОСТИ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ПРОФСОЮЗНОЙ ОРГАНИЗАЦИИ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E:\семинар ссузов\1 шаг !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484784"/>
            <a:ext cx="5884885" cy="3168352"/>
          </a:xfrm>
          <a:prstGeom prst="rect">
            <a:avLst/>
          </a:prstGeom>
          <a:noFill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39552" y="465313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НАДО БЫ…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683568" y="1916832"/>
            <a:ext cx="2880320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первый шаг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</a:rPr>
              <a:t>НАДО БЫ…</a:t>
            </a:r>
          </a:p>
          <a:p>
            <a:pPr algn="ctr"/>
            <a:endParaRPr lang="ru-RU" sz="8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Решить проблему малочисленности</a:t>
            </a:r>
          </a:p>
          <a:p>
            <a:pPr algn="ctr"/>
            <a:endParaRPr lang="ru-RU" sz="8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Добиться стопроцентного членства </a:t>
            </a:r>
          </a:p>
          <a:p>
            <a:pPr algn="ctr"/>
            <a:endParaRPr lang="ru-RU" sz="8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Создать организацию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908720"/>
            <a:ext cx="3744416" cy="48245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второй шаг</a:t>
            </a: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</a:rPr>
              <a:t>ЗАЧЕМ?</a:t>
            </a:r>
          </a:p>
          <a:p>
            <a:pPr algn="ctr"/>
            <a:endParaRPr lang="ru-RU" sz="10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 решать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1"/>
                </a:solidFill>
              </a:rPr>
              <a:t> добиваться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создавать</a:t>
            </a:r>
          </a:p>
          <a:p>
            <a:endParaRPr lang="ru-RU" sz="1600" b="1" dirty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КОГДА?</a:t>
            </a:r>
          </a:p>
          <a:p>
            <a:pPr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решу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когда добьюсь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когда создам</a:t>
            </a:r>
          </a:p>
          <a:p>
            <a:pPr>
              <a:buFontTx/>
              <a:buChar char="-"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3600" b="1" dirty="0" smtClean="0">
              <a:solidFill>
                <a:schemeClr val="tx1"/>
              </a:solidFill>
            </a:endParaRPr>
          </a:p>
          <a:p>
            <a:endParaRPr lang="ru-RU" sz="1600" b="1" dirty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67690">
            <a:off x="3563888" y="3511335"/>
            <a:ext cx="1143000" cy="1905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7128792" cy="64807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УВЕЛИЧЕНИЕ ЧИСЛЕННОСТИ  ПРОФСОЮЗНОЙ ОРГАНИЗАЦИИ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 l="3149" t="7558" r="6298" b="5668"/>
          <a:stretch>
            <a:fillRect/>
          </a:stretch>
        </p:blipFill>
        <p:spPr bwMode="auto">
          <a:xfrm rot="7490313">
            <a:off x="354018" y="238178"/>
            <a:ext cx="728371" cy="1163298"/>
          </a:xfrm>
          <a:prstGeom prst="rect">
            <a:avLst/>
          </a:prstGeom>
          <a:noFill/>
        </p:spPr>
      </p:pic>
      <p:pic>
        <p:nvPicPr>
          <p:cNvPr id="12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 l="3149" t="7558" r="6298" b="5668"/>
          <a:stretch>
            <a:fillRect/>
          </a:stretch>
        </p:blipFill>
        <p:spPr bwMode="auto">
          <a:xfrm rot="7490313">
            <a:off x="8094372" y="4918698"/>
            <a:ext cx="728371" cy="1163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67544" y="188640"/>
            <a:ext cx="2160240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>третий шаг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2" name="Picture 2" descr="E:\семинар ссузов\cbac8e787b0c52094f06253262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3"/>
            <a:ext cx="4464496" cy="3180045"/>
          </a:xfrm>
          <a:prstGeom prst="rect">
            <a:avLst/>
          </a:prstGeom>
          <a:noFill/>
        </p:spPr>
      </p:pic>
      <p:pic>
        <p:nvPicPr>
          <p:cNvPr id="13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3" cstate="print"/>
          <a:srcRect l="3149" t="7558" r="6298" b="5668"/>
          <a:stretch>
            <a:fillRect/>
          </a:stretch>
        </p:blipFill>
        <p:spPr bwMode="auto">
          <a:xfrm rot="7490313">
            <a:off x="7979222" y="5645163"/>
            <a:ext cx="728371" cy="116329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364088" y="2204864"/>
            <a:ext cx="3240360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КАКИЕ ПРЕПЯТСТВИЯ?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  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КАК ПОМЕШАЮТ?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  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ЧТО ДЕЛАТЬ?</a:t>
            </a: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292080" y="188640"/>
            <a:ext cx="37444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УВЕЛИЧЕНИЕ ЧИСЛЕННОСТИ  ПРОФСОЮЗНОЙ ОРГАНИЗАЦИИ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9512" y="908720"/>
            <a:ext cx="4176464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      </a:t>
            </a:r>
            <a:r>
              <a:rPr kumimoji="0" lang="ru-RU" sz="2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КОМАНДА!</a:t>
            </a:r>
            <a:br>
              <a:rPr kumimoji="0" lang="ru-RU" sz="2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7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7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3" cstate="print"/>
          <a:srcRect l="3149" t="7558" r="6298" b="5668"/>
          <a:stretch>
            <a:fillRect/>
          </a:stretch>
        </p:blipFill>
        <p:spPr bwMode="auto">
          <a:xfrm rot="7490313">
            <a:off x="6333418" y="4846690"/>
            <a:ext cx="728371" cy="1163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5004048" y="1268760"/>
            <a:ext cx="3456384" cy="2736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</a:rPr>
              <a:t>КАКИЕ РЕСУРСЫ ЕСТЬ?  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</a:rPr>
              <a:t>НУЖНЫ ДРУГИЕ.  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</a:rPr>
              <a:t>КАК ИХ ПОЛУЧИТЬ?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4365104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ДЕЛАТЬ? ПРЕОДОЛЕВАТЬ С ПОМОЩЬЮ </a:t>
            </a:r>
            <a:r>
              <a:rPr lang="ru-RU" sz="2800" b="1" dirty="0" smtClean="0">
                <a:solidFill>
                  <a:srgbClr val="FF0000"/>
                </a:solidFill>
              </a:rPr>
              <a:t>НУЖНЫХ</a:t>
            </a:r>
            <a:r>
              <a:rPr lang="ru-RU" sz="2800" b="1" dirty="0" smtClean="0"/>
              <a:t> РЕСУРСОВ!   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идти дальше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148064" y="188640"/>
            <a:ext cx="37444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УВЕЛИЧЕНИЕ ЧИСЛЕННОСТИ  ПРОФСОЮЗНОЙ ОРГАНИЗАЦИИ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 l="3149" t="7558" r="6298" b="5668"/>
          <a:stretch>
            <a:fillRect/>
          </a:stretch>
        </p:blipFill>
        <p:spPr bwMode="auto">
          <a:xfrm rot="7490313">
            <a:off x="321258" y="49538"/>
            <a:ext cx="728371" cy="1163298"/>
          </a:xfrm>
          <a:prstGeom prst="rect">
            <a:avLst/>
          </a:prstGeom>
          <a:noFill/>
        </p:spPr>
      </p:pic>
      <p:pic>
        <p:nvPicPr>
          <p:cNvPr id="15" name="Picture 3" descr="E:\семинар ссузов\p94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25" y="1268760"/>
            <a:ext cx="4258839" cy="2736304"/>
          </a:xfrm>
          <a:prstGeom prst="rect">
            <a:avLst/>
          </a:prstGeom>
          <a:noFill/>
        </p:spPr>
      </p:pic>
      <p:pic>
        <p:nvPicPr>
          <p:cNvPr id="16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 l="3149" t="7558" r="6298" b="5668"/>
          <a:stretch>
            <a:fillRect/>
          </a:stretch>
        </p:blipFill>
        <p:spPr bwMode="auto">
          <a:xfrm rot="8324918">
            <a:off x="8307977" y="5196650"/>
            <a:ext cx="580143" cy="926559"/>
          </a:xfrm>
          <a:prstGeom prst="rect">
            <a:avLst/>
          </a:prstGeom>
          <a:noFill/>
        </p:spPr>
      </p:pic>
      <p:pic>
        <p:nvPicPr>
          <p:cNvPr id="17" name="Picture 2" descr="E:\семинар ссузов\1 первый шаг.png"/>
          <p:cNvPicPr>
            <a:picLocks noChangeAspect="1" noChangeArrowheads="1"/>
          </p:cNvPicPr>
          <p:nvPr/>
        </p:nvPicPr>
        <p:blipFill>
          <a:blip r:embed="rId4" cstate="print"/>
          <a:srcRect l="3149" t="7558" r="6298" b="5668"/>
          <a:stretch>
            <a:fillRect/>
          </a:stretch>
        </p:blipFill>
        <p:spPr bwMode="auto">
          <a:xfrm rot="7490313">
            <a:off x="7204144" y="5052633"/>
            <a:ext cx="580143" cy="926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292080" y="188640"/>
            <a:ext cx="37444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УВЕЛИЧЕНИЕ ЧИСЛЕННОСТИ  ПРОФСОЮЗНОЙ ОРГАНИЗАЦИИ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0"/>
          <p:cNvSpPr>
            <a:spLocks noGrp="1"/>
          </p:cNvSpPr>
          <p:nvPr>
            <p:ph type="title"/>
          </p:nvPr>
        </p:nvSpPr>
        <p:spPr>
          <a:xfrm>
            <a:off x="323528" y="44624"/>
            <a:ext cx="3168352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ru-RU" sz="3600" b="1" dirty="0" smtClean="0"/>
              <a:t>четвертый шаг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9" name="Заголовок 10"/>
          <p:cNvSpPr txBox="1">
            <a:spLocks/>
          </p:cNvSpPr>
          <p:nvPr/>
        </p:nvSpPr>
        <p:spPr>
          <a:xfrm>
            <a:off x="251520" y="620688"/>
            <a:ext cx="4464496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ДЕЙСТВУЕМ!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E:\семинар ссузов\не.jpg"/>
          <p:cNvPicPr>
            <a:picLocks noChangeAspect="1" noChangeArrowheads="1"/>
          </p:cNvPicPr>
          <p:nvPr/>
        </p:nvPicPr>
        <p:blipFill>
          <a:blip r:embed="rId4" cstate="print"/>
          <a:srcRect l="3797"/>
          <a:stretch>
            <a:fillRect/>
          </a:stretch>
        </p:blipFill>
        <p:spPr bwMode="auto">
          <a:xfrm>
            <a:off x="251520" y="1844824"/>
            <a:ext cx="4195791" cy="4248472"/>
          </a:xfrm>
          <a:prstGeom prst="rect">
            <a:avLst/>
          </a:prstGeom>
          <a:noFill/>
        </p:spPr>
      </p:pic>
      <p:sp>
        <p:nvSpPr>
          <p:cNvPr id="13" name="Заголовок 10"/>
          <p:cNvSpPr txBox="1">
            <a:spLocks/>
          </p:cNvSpPr>
          <p:nvPr/>
        </p:nvSpPr>
        <p:spPr>
          <a:xfrm>
            <a:off x="3995936" y="1426766"/>
            <a:ext cx="5040560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АНАЛИЗИР</a:t>
            </a:r>
            <a:r>
              <a:rPr lang="ru-RU" sz="5400" b="1" noProof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УЕМ!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0"/>
          <p:cNvSpPr txBox="1">
            <a:spLocks/>
          </p:cNvSpPr>
          <p:nvPr/>
        </p:nvSpPr>
        <p:spPr>
          <a:xfrm>
            <a:off x="4644008" y="2420888"/>
            <a:ext cx="4104456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ДЕЙСТВУЕМ!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0"/>
          <p:cNvSpPr txBox="1">
            <a:spLocks/>
          </p:cNvSpPr>
          <p:nvPr/>
        </p:nvSpPr>
        <p:spPr>
          <a:xfrm>
            <a:off x="4860032" y="3068960"/>
            <a:ext cx="4140968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АНАЛИЗИР</a:t>
            </a:r>
            <a:r>
              <a:rPr lang="ru-RU" sz="4400" b="1" noProof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УЕМ!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Заголовок 10"/>
          <p:cNvSpPr txBox="1">
            <a:spLocks/>
          </p:cNvSpPr>
          <p:nvPr/>
        </p:nvSpPr>
        <p:spPr>
          <a:xfrm>
            <a:off x="5292080" y="4077072"/>
            <a:ext cx="4104456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ДЕЙСТВУЕМ!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Заголовок 10"/>
          <p:cNvSpPr txBox="1">
            <a:spLocks/>
          </p:cNvSpPr>
          <p:nvPr/>
        </p:nvSpPr>
        <p:spPr>
          <a:xfrm>
            <a:off x="4679504" y="4739134"/>
            <a:ext cx="4140968" cy="1138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АНАЛИЗИР</a:t>
            </a:r>
            <a:r>
              <a:rPr lang="ru-RU" sz="3600" b="1" noProof="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УЕМ!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40000"/>
                  <a:lumOff val="60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320480" cy="11430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</a:rPr>
              <a:t>ЦЕЛЬ ДОСТИГНУТА!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E:\семинар ссузов\презентаци ссузы\побе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458" y="1412776"/>
            <a:ext cx="8496944" cy="424847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148064" y="404664"/>
            <a:ext cx="37444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УВЕЛИЧЕНИЕ ЧИСЛЕННОСТИ  ПРОФСОЮЗНОЙ ОРГАНИЗАЦИИ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27256" b="50890"/>
          <a:stretch>
            <a:fillRect/>
          </a:stretch>
        </p:blipFill>
        <p:spPr bwMode="auto">
          <a:xfrm>
            <a:off x="2699793" y="6164690"/>
            <a:ext cx="2232248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0383" t="77260" r="9734" b="7402"/>
          <a:stretch>
            <a:fillRect/>
          </a:stretch>
        </p:blipFill>
        <p:spPr bwMode="auto">
          <a:xfrm>
            <a:off x="4932040" y="6163767"/>
            <a:ext cx="2731868" cy="69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9734" t="35160" r="48672" b="50890"/>
          <a:stretch>
            <a:fillRect/>
          </a:stretch>
        </p:blipFill>
        <p:spPr bwMode="auto">
          <a:xfrm>
            <a:off x="7668344" y="6164690"/>
            <a:ext cx="1473519" cy="6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9592" y="260648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 ПОСТАВЛЕНА. КАК ДОСТИЧЬ?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5868144" y="980728"/>
            <a:ext cx="2808312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ЖЕЛАНИЕ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+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КОМАНДА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+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РЕСУРСЫ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55576" y="4941168"/>
            <a:ext cx="7632848" cy="0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8"/>
          <p:cNvSpPr txBox="1">
            <a:spLocks/>
          </p:cNvSpPr>
          <p:nvPr/>
        </p:nvSpPr>
        <p:spPr>
          <a:xfrm>
            <a:off x="611560" y="49502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ЦЕЛЬ ДОСТИГНУТА!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 descr="F:\семинар ссузов\л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124744"/>
            <a:ext cx="4536504" cy="3701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</TotalTime>
  <Words>182</Words>
  <Application>Microsoft Office PowerPoint</Application>
  <PresentationFormat>Экран (4:3)</PresentationFormat>
  <Paragraphs>198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Adobe Acrobat Document</vt:lpstr>
      <vt:lpstr>ЦЕЛЬ ПОСТАВЛЕНА.  КАК ДОСТИЧЬ?</vt:lpstr>
      <vt:lpstr> УВЕЛИЧЕНИЕ ЧИСЛЕННОСТИ ПРОФСОЮЗНОЙ ОРГАНИЗАЦИИ </vt:lpstr>
      <vt:lpstr> УВЕЛИЧЕНИЕ ЧИСЛЕННОСТИ  ПРОФСОЮЗНОЙ ОРГАНИЗАЦИИ </vt:lpstr>
      <vt:lpstr>УВЕЛИЧЕНИЕ ЧИСЛЕННОСТИ  ПРОФСОЮЗНОЙ ОРГАНИЗАЦИИ </vt:lpstr>
      <vt:lpstr> третий шаг </vt:lpstr>
      <vt:lpstr>Слайд 6</vt:lpstr>
      <vt:lpstr> четвертый шаг </vt:lpstr>
      <vt:lpstr>ЦЕЛЬ ДОСТИГНУТА!</vt:lpstr>
      <vt:lpstr>Слайд 9</vt:lpstr>
      <vt:lpstr>НАДО БЫ…</vt:lpstr>
      <vt:lpstr>   ИНФОРМАЦИЯ, ВДОХНОВЕНИЕ, СОВЕТЫ, ЛАЙФХАКИ, ОПЫТ, ИДЕИ, ТВОРЧЕСТВО…  </vt:lpstr>
      <vt:lpstr>   ИНФОРМАЦИЯ, ВДОХНОВЕНИЕ, СОВЕТЫ, ЛАЙФХАКИ, ОПЫТ, ИДЕИ, ТВОРЧЕСТВО…  </vt:lpstr>
      <vt:lpstr>   ИНФОРМАЦИЯ, ВДОХНОВЕНИЕ, СОВЕТЫ, ЛАЙФХАКИ, ОПЫТ, ИДЕИ, ТВОРЧЕСТВО…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Анастасия</cp:lastModifiedBy>
  <cp:revision>50</cp:revision>
  <dcterms:created xsi:type="dcterms:W3CDTF">2023-02-12T08:34:11Z</dcterms:created>
  <dcterms:modified xsi:type="dcterms:W3CDTF">2023-02-17T07:12:35Z</dcterms:modified>
</cp:coreProperties>
</file>