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60" r:id="rId4"/>
    <p:sldId id="261" r:id="rId5"/>
    <p:sldId id="284" r:id="rId6"/>
    <p:sldId id="263" r:id="rId7"/>
    <p:sldId id="285" r:id="rId8"/>
    <p:sldId id="264" r:id="rId9"/>
    <p:sldId id="265" r:id="rId10"/>
    <p:sldId id="280" r:id="rId11"/>
    <p:sldId id="267" r:id="rId12"/>
    <p:sldId id="279" r:id="rId13"/>
    <p:sldId id="268" r:id="rId14"/>
    <p:sldId id="286" r:id="rId15"/>
    <p:sldId id="270" r:id="rId16"/>
    <p:sldId id="271" r:id="rId17"/>
    <p:sldId id="272" r:id="rId18"/>
    <p:sldId id="281" r:id="rId19"/>
    <p:sldId id="282" r:id="rId20"/>
    <p:sldId id="283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643" autoAdjust="0"/>
    <p:restoredTop sz="94660"/>
  </p:normalViewPr>
  <p:slideViewPr>
    <p:cSldViewPr>
      <p:cViewPr varScale="1">
        <p:scale>
          <a:sx n="85" d="100"/>
          <a:sy n="85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6342A-C2FC-4F02-A6D8-0B1DBD8848DF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E1372-BA08-4963-B7C7-428B9A2E1D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297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0632F-4996-4723-B898-BCEB2FA99558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A8E-7C2D-4748-9C86-90A14FF3B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447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0632F-4996-4723-B898-BCEB2FA99558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A8E-7C2D-4748-9C86-90A14FF3B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655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0632F-4996-4723-B898-BCEB2FA99558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A8E-7C2D-4748-9C86-90A14FF3B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94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0632F-4996-4723-B898-BCEB2FA99558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A8E-7C2D-4748-9C86-90A14FF3B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0489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0632F-4996-4723-B898-BCEB2FA99558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A8E-7C2D-4748-9C86-90A14FF3B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698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0632F-4996-4723-B898-BCEB2FA99558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A8E-7C2D-4748-9C86-90A14FF3B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3957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0632F-4996-4723-B898-BCEB2FA99558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A8E-7C2D-4748-9C86-90A14FF3B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305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0632F-4996-4723-B898-BCEB2FA99558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A8E-7C2D-4748-9C86-90A14FF3B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3469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0632F-4996-4723-B898-BCEB2FA99558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A8E-7C2D-4748-9C86-90A14FF3B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251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0632F-4996-4723-B898-BCEB2FA99558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A8E-7C2D-4748-9C86-90A14FF3B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477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0632F-4996-4723-B898-BCEB2FA99558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CA8E-7C2D-4748-9C86-90A14FF3B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4874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0632F-4996-4723-B898-BCEB2FA99558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3CA8E-7C2D-4748-9C86-90A14FF3B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315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0218" y="611396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общеобразовательное учреждение «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Отрадненская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школа городского округа город Михайловка Волгоградской области»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474" y="2636912"/>
            <a:ext cx="52736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 опыта работы 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Отрадненская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СШ» ГДО «Незабудка»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по применению интерактивного методического 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«Комплекта «Игровые Фишки –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VOTUM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образовательном процессе.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6192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:\Вотум\20230414_110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836712"/>
            <a:ext cx="7301961" cy="5616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4944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2204864"/>
            <a:ext cx="633670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Система включает в себя: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- 12 фишек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160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интерактивных карточек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12 интерактивных универсальных листов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программное обеспечение.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Комплекс рассчитан на одновременную работу 12-ти детей.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9448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H:\Вотум\863ed95ae6.jpg"/>
          <p:cNvPicPr>
            <a:picLocks noChangeAspect="1" noChangeArrowheads="1"/>
          </p:cNvPicPr>
          <p:nvPr/>
        </p:nvPicPr>
        <p:blipFill>
          <a:blip r:embed="rId3" cstate="print"/>
          <a:srcRect t="6729" r="-15" b="25571"/>
          <a:stretch>
            <a:fillRect/>
          </a:stretch>
        </p:blipFill>
        <p:spPr bwMode="auto">
          <a:xfrm>
            <a:off x="2267744" y="3501008"/>
            <a:ext cx="6449530" cy="3096344"/>
          </a:xfrm>
          <a:prstGeom prst="rect">
            <a:avLst/>
          </a:prstGeom>
          <a:noFill/>
        </p:spPr>
      </p:pic>
      <p:pic>
        <p:nvPicPr>
          <p:cNvPr id="7" name="Picture 2" descr="H:\Вотум\70d837f672.jpg"/>
          <p:cNvPicPr>
            <a:picLocks noChangeAspect="1" noChangeArrowheads="1"/>
          </p:cNvPicPr>
          <p:nvPr/>
        </p:nvPicPr>
        <p:blipFill>
          <a:blip r:embed="rId4" cstate="print"/>
          <a:srcRect t="7531" r="26080" b="17160"/>
          <a:stretch>
            <a:fillRect/>
          </a:stretch>
        </p:blipFill>
        <p:spPr bwMode="auto">
          <a:xfrm>
            <a:off x="179512" y="692696"/>
            <a:ext cx="4993755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49448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Пользователь\Downloads\1681727985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857232"/>
            <a:ext cx="3787931" cy="5286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49448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:\Вотум\b080aae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8283298" cy="4429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49448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H:\Вотум\aadfbaf641.jpg"/>
          <p:cNvPicPr>
            <a:picLocks noChangeAspect="1" noChangeArrowheads="1"/>
          </p:cNvPicPr>
          <p:nvPr/>
        </p:nvPicPr>
        <p:blipFill>
          <a:blip r:embed="rId3" cstate="print"/>
          <a:srcRect t="1539" r="30967" b="26146"/>
          <a:stretch>
            <a:fillRect/>
          </a:stretch>
        </p:blipFill>
        <p:spPr bwMode="auto">
          <a:xfrm>
            <a:off x="611560" y="980728"/>
            <a:ext cx="7979099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49448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:\Вотум\059985d9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7597902" cy="4031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49448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:\Вотум\20230414_073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3888432" cy="2825365"/>
          </a:xfrm>
          <a:prstGeom prst="rect">
            <a:avLst/>
          </a:prstGeom>
          <a:noFill/>
        </p:spPr>
      </p:pic>
      <p:pic>
        <p:nvPicPr>
          <p:cNvPr id="4099" name="Picture 3" descr="H:\Вотум\20230414_073608.jpg"/>
          <p:cNvPicPr>
            <a:picLocks noChangeAspect="1" noChangeArrowheads="1"/>
          </p:cNvPicPr>
          <p:nvPr/>
        </p:nvPicPr>
        <p:blipFill>
          <a:blip r:embed="rId4" cstate="print"/>
          <a:srcRect l="5315"/>
          <a:stretch>
            <a:fillRect/>
          </a:stretch>
        </p:blipFill>
        <p:spPr bwMode="auto">
          <a:xfrm>
            <a:off x="4500562" y="3438431"/>
            <a:ext cx="4103886" cy="29670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49448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:\Вотум\IMG-20230413-WA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3600400" cy="5794166"/>
          </a:xfrm>
          <a:prstGeom prst="rect">
            <a:avLst/>
          </a:prstGeom>
          <a:noFill/>
        </p:spPr>
      </p:pic>
      <p:pic>
        <p:nvPicPr>
          <p:cNvPr id="6147" name="Picture 3" descr="H:\Вотум\IMG-20230414-WA0048.jpg"/>
          <p:cNvPicPr>
            <a:picLocks noChangeAspect="1" noChangeArrowheads="1"/>
          </p:cNvPicPr>
          <p:nvPr/>
        </p:nvPicPr>
        <p:blipFill>
          <a:blip r:embed="rId4" cstate="print"/>
          <a:srcRect t="14312" r="2316" b="2885"/>
          <a:stretch>
            <a:fillRect/>
          </a:stretch>
        </p:blipFill>
        <p:spPr bwMode="auto">
          <a:xfrm>
            <a:off x="5148064" y="692696"/>
            <a:ext cx="3096344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:\Вотум\IMG-20230414-WA0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80728"/>
            <a:ext cx="3240359" cy="5361504"/>
          </a:xfrm>
          <a:prstGeom prst="rect">
            <a:avLst/>
          </a:prstGeom>
          <a:noFill/>
        </p:spPr>
      </p:pic>
      <p:pic>
        <p:nvPicPr>
          <p:cNvPr id="7171" name="Picture 3" descr="H:\Вотум\IMG-20230413-WA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08720"/>
            <a:ext cx="3744416" cy="53870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54" y="9253"/>
            <a:ext cx="9179953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:\Вотум\1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7" t="8134" r="-1987" b="6380"/>
          <a:stretch/>
        </p:blipFill>
        <p:spPr bwMode="auto">
          <a:xfrm>
            <a:off x="1145207" y="831710"/>
            <a:ext cx="7140127" cy="56936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40471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:\Вотум\20230414_140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052736"/>
            <a:ext cx="6984776" cy="5238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68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Пользователь\Desktop\ФОТО образ деят\През. дет.сад фото\1681731635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928670"/>
            <a:ext cx="7286676" cy="47149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00430" y="5929330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Вирусы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человек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9448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24744"/>
            <a:ext cx="7591563" cy="502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29777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8112667" cy="53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88409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692696"/>
            <a:ext cx="3047789" cy="58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88409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Пользователь\Desktop\ФОТО образ деят\С. Тряпицина\DSC_2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928670"/>
            <a:ext cx="4857784" cy="3217473"/>
          </a:xfrm>
          <a:prstGeom prst="rect">
            <a:avLst/>
          </a:prstGeom>
          <a:noFill/>
        </p:spPr>
      </p:pic>
      <p:pic>
        <p:nvPicPr>
          <p:cNvPr id="6" name="Picture 2" descr="C:\Users\Пользователь\Desktop\ФОТО образ деят\С. Тряпицина\DSC_25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571744"/>
            <a:ext cx="4530038" cy="3000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49448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Пользователь\Desktop\ФОТО образ деят\С. Тряпицина\DSC_25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5072098" cy="335942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286124"/>
            <a:ext cx="4881982" cy="323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49448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1484784"/>
            <a:ext cx="152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Фото пел. кол</a:t>
            </a:r>
            <a:endParaRPr lang="ru-RU" dirty="0"/>
          </a:p>
        </p:txBody>
      </p:sp>
      <p:pic>
        <p:nvPicPr>
          <p:cNvPr id="1026" name="Picture 2" descr="C:\Users\Пользователь\Desktop\DSC_83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285860"/>
            <a:ext cx="6767696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4944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:\Вотум\20230414_072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212976"/>
            <a:ext cx="3312368" cy="2411278"/>
          </a:xfrm>
          <a:prstGeom prst="rect">
            <a:avLst/>
          </a:prstGeom>
          <a:noFill/>
        </p:spPr>
      </p:pic>
      <p:pic>
        <p:nvPicPr>
          <p:cNvPr id="4" name="Picture 3" descr="H:\Вотум\20230414_072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427984" y="1052736"/>
            <a:ext cx="3582147" cy="23762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4071942"/>
            <a:ext cx="428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Комплект «Игровые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VOTUM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Фишки»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94480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88</Words>
  <Application>Microsoft Office PowerPoint</Application>
  <PresentationFormat>Экран (4:3)</PresentationFormat>
  <Paragraphs>16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Пользователь</cp:lastModifiedBy>
  <cp:revision>72</cp:revision>
  <dcterms:created xsi:type="dcterms:W3CDTF">2023-04-13T17:19:40Z</dcterms:created>
  <dcterms:modified xsi:type="dcterms:W3CDTF">2023-04-17T12:05:26Z</dcterms:modified>
</cp:coreProperties>
</file>