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65" r:id="rId3"/>
    <p:sldId id="266" r:id="rId4"/>
    <p:sldId id="258" r:id="rId5"/>
    <p:sldId id="257" r:id="rId6"/>
    <p:sldId id="269" r:id="rId7"/>
    <p:sldId id="263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381F6-2EA3-4EC4-BBD9-6B015B123484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84716-FB4D-4393-8170-F192909C3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2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4716-FB4D-4393-8170-F192909C3B2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0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3F11-76B2-4C31-B5A3-4FDB3B846B1A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D4C-481E-4916-A814-B3CF64641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15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3F11-76B2-4C31-B5A3-4FDB3B846B1A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D4C-481E-4916-A814-B3CF64641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6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3F11-76B2-4C31-B5A3-4FDB3B846B1A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D4C-481E-4916-A814-B3CF64641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5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3F11-76B2-4C31-B5A3-4FDB3B846B1A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D4C-481E-4916-A814-B3CF64641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3F11-76B2-4C31-B5A3-4FDB3B846B1A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D4C-481E-4916-A814-B3CF64641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0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3F11-76B2-4C31-B5A3-4FDB3B846B1A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D4C-481E-4916-A814-B3CF64641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4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3F11-76B2-4C31-B5A3-4FDB3B846B1A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D4C-481E-4916-A814-B3CF64641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7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3F11-76B2-4C31-B5A3-4FDB3B846B1A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D4C-481E-4916-A814-B3CF64641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3F11-76B2-4C31-B5A3-4FDB3B846B1A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D4C-481E-4916-A814-B3CF64641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18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3F11-76B2-4C31-B5A3-4FDB3B846B1A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D4C-481E-4916-A814-B3CF64641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6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3F11-76B2-4C31-B5A3-4FDB3B846B1A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D4C-481E-4916-A814-B3CF64641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3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3F11-76B2-4C31-B5A3-4FDB3B846B1A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4BD4C-481E-4916-A814-B3CF64641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0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6514" y="1004248"/>
            <a:ext cx="8424739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Образовательная робототехника для детей дошкольного возраста на примере применения 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логороботов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«Пчелка» и робототехнического набора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MatataLab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0472" y="188640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«Детский сад № 80 «Чебурашка»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г. Волжского Волгоградской области»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5948" y="4637939"/>
            <a:ext cx="4644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Златокрылец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Татьяна Георгиевна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старший воспитатель МДОУ д/с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3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-571528"/>
            <a:ext cx="814393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03B44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03B44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03B44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03B44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03B44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03B44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03B44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03B44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03B44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03B44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03B44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03B44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03B44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8790" y="3244334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03B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42910" y="404664"/>
            <a:ext cx="8315356" cy="79208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личности ребенка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предполагает формирование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ребенок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0937" y="1925297"/>
            <a:ext cx="1228546" cy="3105152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8568952" cy="5544616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умения работать в многообразной                                                                           умения </a:t>
            </a:r>
            <a:r>
              <a:rPr lang="ru-RU" sz="35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функционировать в </a:t>
            </a: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культурной среде, с применением                                                                            </a:t>
            </a:r>
            <a:r>
              <a:rPr lang="ru-RU" sz="3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команде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современных коммуникационных технологий </a:t>
            </a:r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способности пользоваться                                                                                            стремления к постоянному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виртуальными средствами и                                                                                        обучению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инструментами</a:t>
            </a:r>
          </a:p>
          <a:p>
            <a:pPr>
              <a:buFontTx/>
              <a:buChar char="-"/>
            </a:pPr>
            <a:endParaRPr lang="ru-RU" sz="2600" dirty="0" smtClean="0"/>
          </a:p>
          <a:p>
            <a:pPr>
              <a:buFontTx/>
              <a:buChar char="-"/>
            </a:pPr>
            <a:endParaRPr lang="ru-RU" sz="2600" dirty="0" smtClean="0"/>
          </a:p>
          <a:p>
            <a:pPr>
              <a:buFontTx/>
              <a:buChar char="-"/>
            </a:pPr>
            <a:endParaRPr lang="ru-RU" sz="2600" dirty="0" smtClean="0"/>
          </a:p>
          <a:p>
            <a:pPr>
              <a:buFontTx/>
              <a:buChar char="-"/>
            </a:pPr>
            <a:endParaRPr lang="ru-RU" sz="2600" dirty="0" smtClean="0"/>
          </a:p>
          <a:p>
            <a:pPr>
              <a:buFontTx/>
              <a:buChar char="-"/>
            </a:pPr>
            <a:endParaRPr lang="ru-RU" sz="2600" dirty="0" smtClean="0"/>
          </a:p>
          <a:p>
            <a:pPr>
              <a:buFontTx/>
              <a:buChar char="-"/>
            </a:pPr>
            <a:endParaRPr lang="ru-RU" sz="2600" dirty="0" smtClean="0"/>
          </a:p>
          <a:p>
            <a:pPr>
              <a:buFontTx/>
              <a:buChar char="-"/>
            </a:pPr>
            <a:endParaRPr lang="ru-RU" sz="2600" dirty="0" smtClean="0"/>
          </a:p>
          <a:p>
            <a:pPr>
              <a:buFontTx/>
              <a:buChar char="-"/>
            </a:pPr>
            <a:endParaRPr lang="ru-RU" sz="2600" dirty="0" smtClean="0"/>
          </a:p>
          <a:p>
            <a:r>
              <a:rPr lang="ru-RU" sz="2600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лидерских и управленческих качеств                                                                личной ответственности за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последствия принятых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решений</a:t>
            </a:r>
          </a:p>
          <a:p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>
            <a:off x="2908936" y="2132856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429256" y="2216640"/>
            <a:ext cx="1063520" cy="295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998234" y="3030814"/>
            <a:ext cx="10358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421206" y="3005399"/>
            <a:ext cx="10715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2998235" y="3861048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327480" y="3881117"/>
            <a:ext cx="857256" cy="694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7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лакат СТЕМ образование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892480" cy="6422900"/>
          </a:xfrm>
        </p:spPr>
      </p:pic>
    </p:spTree>
    <p:extLst>
      <p:ext uri="{BB962C8B-B14F-4D97-AF65-F5344CB8AC3E}">
        <p14:creationId xmlns:p14="http://schemas.microsoft.com/office/powerpoint/2010/main" val="262524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1955"/>
            <a:ext cx="4267053" cy="720080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Мультстудия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детском саду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4530937" cy="35886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2019 года в МДОУ д/с № 80 в рамках реализации парциальной программы «SТЕМ-образование детей дошкольного и младшего школьного возраста» (Под общей редакцией Татьяны Владимировны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Волосовец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создана мастерская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Мультстудия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«Домик друзей».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Ключевой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идеей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мультстудии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является создание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авторского мультфильма, в котором используются результаты детской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деятельности: лепка, конструирование 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наборов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LEGO.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r="12207"/>
          <a:stretch/>
        </p:blipFill>
        <p:spPr bwMode="auto">
          <a:xfrm>
            <a:off x="2000963" y="4653136"/>
            <a:ext cx="2709486" cy="2067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032178" cy="1704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20491" y="241940"/>
            <a:ext cx="4240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Экспериментальная деятельность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642049"/>
            <a:ext cx="4038809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Экспериментирование формирует у ребенка первичную естественнонаучную картину мира. Оборудованная исследовательская лаборатория дает педагогам эту возможность.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Данная работа позволяет пробудить у детей интерес к опытнической деятельности, привить начальные умения проведения самостоятельных исследований.</a:t>
            </a:r>
          </a:p>
          <a:p>
            <a:pPr algn="just"/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27632" r="6332"/>
          <a:stretch/>
        </p:blipFill>
        <p:spPr bwMode="auto">
          <a:xfrm>
            <a:off x="6812646" y="2942904"/>
            <a:ext cx="2230211" cy="253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Dell\Desktop\фо опытов\IMG20210120110320_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656437"/>
            <a:ext cx="2757304" cy="2067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9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150" y="116632"/>
            <a:ext cx="6431955" cy="922114"/>
          </a:xfrm>
        </p:spPr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Первые шаги в программировании 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с детьми старшего дошкольного возраста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6050" y="1124744"/>
            <a:ext cx="8232155" cy="5004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рамках реализации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парциальной программ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ы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«SТЕМ-образование детей дошкольного и младшего школьного возраста» (Под общей редакцией Татьяны Владимировны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Волосовец</a:t>
            </a:r>
            <a:r>
              <a:rPr lang="en-US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)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применяются 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мини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ru-RU" sz="16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логороботы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«Пчелка».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Мини-роботы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используются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на дополнительных занятиях по развитию математических способностей, обучению чтению и в коррекционно-развивающей работе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педагога-психолога. Игры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и упражнения  с мини-роботами  соответствуют основной теме и являются частью занятия. Для этого педагоги разработали специальные многофункциональные поля с набором картинок.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Дети задают последовательность команд  для робота, проектируя траекторию его движения. 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Это является первым этапом в обучении детей программированию. </a:t>
            </a: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15"/>
          <a:stretch/>
        </p:blipFill>
        <p:spPr bwMode="auto">
          <a:xfrm>
            <a:off x="683568" y="3933056"/>
            <a:ext cx="3456384" cy="2401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4" t="2089" r="13532"/>
          <a:stretch/>
        </p:blipFill>
        <p:spPr bwMode="auto">
          <a:xfrm>
            <a:off x="5291506" y="3933056"/>
            <a:ext cx="3418873" cy="2401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44" y="4761148"/>
            <a:ext cx="420796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5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MatataLAB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робототехнический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набор для детей от 4-х лет и старше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Desktop\Фото-дети\IMG_20201201_1105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302433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18519" y="1246815"/>
            <a:ext cx="5688632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Развивать логическое мышление ребенка и изучать программирование возможно во время игры. В раннем возрасте дети легче познают всё опытным путем, поэтому обучение с 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MatataLAB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проходит легко, весело и продуктивно!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Логика.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сами решают каким путем им прийти к цели.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Играя они делают ошибки и учатся на них.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Программирование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учатся взаимодействовать с роботом и постигают основы программирования.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находят оптимальные пути к цели, параллельно изучая основы математики. 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просто учеба, а увлекательная игра с приятным и эргономичным дизайном.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учат робота рисовать знакомые фигуры.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не просто, но безумно интересно.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Музыка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совместно с взрослым составляют музыкальные композиции, а робот с удовольствием их воспроизводит.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859216" cy="11381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Транслирование педагогами ДОУ 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опыта использования современного цифрового оборудования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052737"/>
            <a:ext cx="8640960" cy="2880320"/>
          </a:xfrm>
        </p:spPr>
        <p:txBody>
          <a:bodyPr>
            <a:norm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международных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региональных научно-практических педагогических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конференциях в ВГСПУ.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мастер-классов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регионального и городского уровня в рамках деятельности региональной инновационной площадки.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образовательных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квестов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открытых занятий и круглых столов для родителей детей дошкольного возраста города.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Публикации в </a:t>
            </a:r>
            <a:r>
              <a:rPr lang="ru-RU" sz="1600" dirty="0" smtClean="0">
                <a:latin typeface="Times New Roman"/>
                <a:ea typeface="Times New Roman"/>
              </a:rPr>
              <a:t>международном </a:t>
            </a:r>
            <a:r>
              <a:rPr lang="ru-RU" sz="1600" dirty="0">
                <a:latin typeface="Times New Roman"/>
                <a:ea typeface="Times New Roman"/>
              </a:rPr>
              <a:t>научно-практическом журнале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Ребенок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общество», в средствах массовой информации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интернет-ресурсах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в профессиональных конкурсах различного уровня с авторскими методическими разработками.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2050" name="Picture 2" descr="E:\облож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06482"/>
            <a:ext cx="1667322" cy="2357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099" name="Picture 3" descr="H:\2021-2022 учебный год\Грамоты и дипломы\Дипломы и благодарности за мультстудию\5 гр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08992"/>
            <a:ext cx="1649499" cy="2330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16666" r="46907" b="5613"/>
          <a:stretch/>
        </p:blipFill>
        <p:spPr bwMode="auto">
          <a:xfrm>
            <a:off x="5580112" y="3820357"/>
            <a:ext cx="1703658" cy="2301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7688" r="34829" b="16716"/>
          <a:stretch/>
        </p:blipFill>
        <p:spPr bwMode="auto">
          <a:xfrm>
            <a:off x="179512" y="3806625"/>
            <a:ext cx="1656184" cy="2381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F:\Дипломы СТЕМ\ДИПЛО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71" y="12213976"/>
            <a:ext cx="3974315" cy="562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71640"/>
            <a:ext cx="1607971" cy="227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 за внимание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368</Words>
  <Application>Microsoft Office PowerPoint</Application>
  <PresentationFormat>Экран (4:3)</PresentationFormat>
  <Paragraphs>73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        Образовательная робототехника для детей дошкольного возраста на примере применения логороботов «Пчелка» и робототехнического набора «MatataLab».      </vt:lpstr>
      <vt:lpstr>Развитие личности ребенка  предполагает формирование:</vt:lpstr>
      <vt:lpstr>Презентация PowerPoint</vt:lpstr>
      <vt:lpstr>Мультстудия в детском саду</vt:lpstr>
      <vt:lpstr>Первые шаги в программировании       с детьми старшего дошкольного возраста</vt:lpstr>
      <vt:lpstr>MatataLAB  робототехнический набор для детей от 4-х лет и старше</vt:lpstr>
      <vt:lpstr>Транслирование педагогами ДОУ   опыта использования современного цифрового оборудования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</cp:lastModifiedBy>
  <cp:revision>11</cp:revision>
  <dcterms:created xsi:type="dcterms:W3CDTF">2022-02-24T14:51:48Z</dcterms:created>
  <dcterms:modified xsi:type="dcterms:W3CDTF">2023-04-18T18:46:48Z</dcterms:modified>
</cp:coreProperties>
</file>