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62" r:id="rId6"/>
    <p:sldId id="260" r:id="rId7"/>
    <p:sldId id="273" r:id="rId8"/>
    <p:sldId id="275" r:id="rId9"/>
    <p:sldId id="287" r:id="rId10"/>
    <p:sldId id="276" r:id="rId11"/>
    <p:sldId id="261" r:id="rId12"/>
    <p:sldId id="284" r:id="rId13"/>
    <p:sldId id="266" r:id="rId14"/>
    <p:sldId id="274" r:id="rId15"/>
    <p:sldId id="285" r:id="rId16"/>
    <p:sldId id="272" r:id="rId17"/>
    <p:sldId id="286" r:id="rId18"/>
    <p:sldId id="269" r:id="rId19"/>
    <p:sldId id="278" r:id="rId20"/>
    <p:sldId id="271" r:id="rId21"/>
    <p:sldId id="277" r:id="rId22"/>
    <p:sldId id="282" r:id="rId23"/>
    <p:sldId id="281" r:id="rId24"/>
    <p:sldId id="280" r:id="rId25"/>
    <p:sldId id="291" r:id="rId26"/>
    <p:sldId id="268" r:id="rId27"/>
    <p:sldId id="288" r:id="rId28"/>
    <p:sldId id="267" r:id="rId29"/>
    <p:sldId id="270" r:id="rId30"/>
    <p:sldId id="290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0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Берёзка\Рабочий стол\1565687649_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3101"/>
            <a:ext cx="9144001" cy="68711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Организуй безопасным свой труд –</a:t>
            </a:r>
            <a:br>
              <a:rPr lang="ru-RU" b="1" i="1" dirty="0"/>
            </a:br>
            <a:r>
              <a:rPr lang="ru-RU" b="1" i="1" dirty="0"/>
              <a:t>Дома тебя с нетерпением ждут!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1999" y="2038868"/>
            <a:ext cx="3672409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Михеева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Ирина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Васильевна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избрана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внештатным техническим инспектором труда (ВТИТ) Алатырской городской организации Профсоюза работников народного образования и науки РФ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2010 году. </a:t>
            </a:r>
          </a:p>
        </p:txBody>
      </p:sp>
      <p:pic>
        <p:nvPicPr>
          <p:cNvPr id="1026" name="Picture 2" descr="D:\ФОТО 2023г\Фото сотрудники январь 23г\Михеева —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743" y="1844824"/>
            <a:ext cx="3671385" cy="472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Берёзка\Рабочий стол\1565687649_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3101"/>
            <a:ext cx="9144001" cy="68711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7344816" cy="1143000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взаимодействия с уполномоченными по охране труда, председателями профкома и руководителями образовательных организаций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11266" name="Picture 2" descr="E:\портфолио  по работе ВТИТ\Семинар  05.02.19 с уполн. поО ТРУДА\DSC_377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1337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Берёзка\Рабочий стол\1565687649_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24722"/>
            <a:ext cx="9144001" cy="6871102"/>
          </a:xfrm>
          <a:prstGeom prst="rect">
            <a:avLst/>
          </a:prstGeom>
          <a:noFill/>
        </p:spPr>
      </p:pic>
      <p:pic>
        <p:nvPicPr>
          <p:cNvPr id="4098" name="Picture 2" descr="E:\портфолио  по работе ВТИТ\Семинар  05.02.19 с уполн. поО ТРУДА\DSC_37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523" y="1628800"/>
            <a:ext cx="8568952" cy="482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72092" y="-341740"/>
            <a:ext cx="7128792" cy="2174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Обмен опытом работы уполномоченных по ОТ на семинаре для уполномоченных по ОТ и председателей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первичных организаций профсоюза 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Берёзка\Рабочий стол\1565687649_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44016"/>
            <a:ext cx="9144001" cy="6871102"/>
          </a:xfrm>
          <a:prstGeom prst="rect">
            <a:avLst/>
          </a:prstGeom>
          <a:noFill/>
        </p:spPr>
      </p:pic>
      <p:pic>
        <p:nvPicPr>
          <p:cNvPr id="10242" name="Picture 2" descr="E:\портфолио  по работе ВТИТ\Семинар  05.02.19 с уполн. поО ТРУДА\DSC_380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645024"/>
            <a:ext cx="5435027" cy="305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508104" y="1260619"/>
            <a:ext cx="3240360" cy="2174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5324" y="27856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Награждения за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результативную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уполномоченных по ОТ </a:t>
            </a:r>
            <a:endParaRPr lang="ru-RU" sz="2400" b="1" dirty="0"/>
          </a:p>
        </p:txBody>
      </p:sp>
      <p:pic>
        <p:nvPicPr>
          <p:cNvPr id="3074" name="Picture 2" descr="F:\портфолио  по работе ВТИТ\Семинар  05.02.19 с уполн. поО ТРУДА\Новая папка\DSC_38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056" y="858853"/>
            <a:ext cx="5689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5" descr="Scan2000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5036" y="1679085"/>
            <a:ext cx="1399180" cy="131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avatars.mds.yandex.net/i?id=520fe61ece7c295f32a984b17f75c72fe80948d1-8209878-images-thumbs&amp;n=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0512" y="4725144"/>
            <a:ext cx="1781522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3854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Берёзка\Рабочий стол\1565687649_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6319"/>
            <a:ext cx="9144001" cy="68711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7169968" cy="114300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общепрофсоюзной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тематической проверки безопасности и охраны труда при проведении занятий по физической культуре и спортом в образовательных организациях города Алатыря. Ноябрь 2021г.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6136" y="2378402"/>
            <a:ext cx="3131840" cy="4178443"/>
          </a:xfrm>
        </p:spPr>
      </p:pic>
      <p:pic>
        <p:nvPicPr>
          <p:cNvPr id="6" name="Picture 7" descr="D:\Работа ВТИ\презентация по охр. труда 14.12.21\фото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48880"/>
            <a:ext cx="5544616" cy="41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9671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Берёзка\Рабочий стол\1565687649_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3101"/>
            <a:ext cx="9144001" cy="68711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695" y="212334"/>
            <a:ext cx="7572673" cy="2280561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Визуальный осмотр зданий образовательных организаций, комиссиями по охране труда ОО                                        совместно с  ВТИТ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профсоюза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Алатыря.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ОХРАНА ТРУДА 2022\апрель 22г. работа ВТИТ\Виз. осмотр по садам\Фото виз. осмотр Родничок\msg5125001916-3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212976"/>
            <a:ext cx="2615952" cy="348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ОХРАНА ТРУДА 2022\апрель 22г. работа ВТИТ\Виз. осмотр по садам\Светлячо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9765" y="2447319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ОХРАНА ТРУДА 2022\апрель 22г. работа ВТИТ\Виз. осмотр по садам\Фото виз.усмотр Теремок\IMG-20220428-WA0020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2976"/>
            <a:ext cx="2592288" cy="349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03848" y="5661248"/>
            <a:ext cx="2448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Апрель 2022г.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361337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Берёзка\Рабочий стол\1565687649_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711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Кабинет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охраны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труда для проведения консультаций и занятий по охране труда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63263" y="5536131"/>
            <a:ext cx="41044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Законодательные база, стенды, наглядный материал, демонстрационное оборудование. </a:t>
            </a:r>
            <a:endParaRPr lang="ru-RU" sz="2000" b="1" dirty="0"/>
          </a:p>
        </p:txBody>
      </p:sp>
      <p:pic>
        <p:nvPicPr>
          <p:cNvPr id="10" name="Рисунок 3" descr="20160331_1626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4073525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6" descr="20160331_16290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5" y="3988757"/>
            <a:ext cx="4073525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5" descr="20160331_16283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4727" y="1337397"/>
            <a:ext cx="2928937" cy="390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4103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Берёзка\Рабочий стол\1565687649_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711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охраны труда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5" descr="20160401_15005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03930"/>
            <a:ext cx="4194915" cy="239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3" descr="20160331_16333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386" y="3645023"/>
            <a:ext cx="4448175" cy="30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20160401_150134.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24" y="1208652"/>
            <a:ext cx="4448175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148064" y="4365104"/>
            <a:ext cx="24482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Проведение инструктажа по охране труда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9195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Берёзка\Рабочий стол\1565687649_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711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260648"/>
            <a:ext cx="8661648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Обучение основам пожарной безопасности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Содержимое 4" descr="20160331_16312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33363" y="1366838"/>
            <a:ext cx="3625850" cy="4833937"/>
          </a:xfrm>
        </p:spPr>
      </p:pic>
      <p:pic>
        <p:nvPicPr>
          <p:cNvPr id="11" name="Рисунок 5" descr="20160401_14444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852936"/>
            <a:ext cx="4645202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6297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Берёзка\Рабочий стол\1565687649_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3101"/>
            <a:ext cx="9144001" cy="68711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8560" y="615961"/>
            <a:ext cx="7992888" cy="1143000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по программе</a:t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«Оказание первой помощи пострадавшему»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/>
          </a:p>
        </p:txBody>
      </p:sp>
      <p:pic>
        <p:nvPicPr>
          <p:cNvPr id="7170" name="Picture 2" descr="E:\портфолио  по работе ВТИТ\обучение первой помощи фото\DSC_005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38286"/>
            <a:ext cx="5023006" cy="311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6" descr="20160401_1422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72816"/>
            <a:ext cx="3436938" cy="458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95535" y="1772816"/>
            <a:ext cx="4176464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Теория и практика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389671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Берёзка\Рабочий стол\1565687649_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3101"/>
            <a:ext cx="9144001" cy="68711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по ОТ проводит инструктаж в кабинете  охраны труда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ПО ОХРАНЕ ТРУДА\фото инструктаж\DSC_06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59" y="2204864"/>
            <a:ext cx="7920880" cy="445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80112" y="1556792"/>
            <a:ext cx="8002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378524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Берёзка\Рабочий стол\1565687649_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3101"/>
            <a:ext cx="9144001" cy="687110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0" y="388221"/>
            <a:ext cx="568863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Совмещает должность руководителя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бюджетного дошкольного образовательного учреждения «Детский сад № 5 «Березка» города Алатыря Чувашской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ответственной миссией по организации работы в области охраны труда  и пропаганде безопасной деятельности в образовательных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организациях.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Выполняет главную задачу: </a:t>
            </a:r>
            <a:r>
              <a:rPr lang="ru-RU" sz="2400" dirty="0" smtClean="0">
                <a:latin typeface="Times New Roman"/>
                <a:ea typeface="Calibri"/>
              </a:rPr>
              <a:t>совместными </a:t>
            </a:r>
            <a:r>
              <a:rPr lang="ru-RU" sz="2400" dirty="0">
                <a:latin typeface="Times New Roman"/>
                <a:ea typeface="Calibri"/>
              </a:rPr>
              <a:t>усилиями </a:t>
            </a:r>
            <a:r>
              <a:rPr lang="ru-RU" sz="2400" dirty="0" smtClean="0">
                <a:latin typeface="Times New Roman"/>
                <a:ea typeface="Calibri"/>
              </a:rPr>
              <a:t>ВТИТ </a:t>
            </a:r>
            <a:r>
              <a:rPr lang="ru-RU" sz="2400" dirty="0">
                <a:latin typeface="Times New Roman"/>
                <a:ea typeface="Calibri"/>
              </a:rPr>
              <a:t>и профсоюзного комитета добиваться выполнения действующего законодательства по охране труда с целью создания безопасных условий </a:t>
            </a:r>
            <a:r>
              <a:rPr lang="ru-RU" sz="2400" dirty="0" smtClean="0">
                <a:latin typeface="Times New Roman"/>
                <a:ea typeface="Calibri"/>
              </a:rPr>
              <a:t>для всех </a:t>
            </a:r>
            <a:r>
              <a:rPr lang="ru-RU" sz="2400" dirty="0">
                <a:latin typeface="Times New Roman"/>
                <a:ea typeface="Calibri"/>
              </a:rPr>
              <a:t>участников образовательного процесса.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E:\портфолио  по работе ВТИТ\фото Я\DSC_37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916832"/>
            <a:ext cx="295870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Берёзка\Рабочий стол\1565687649_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3101"/>
            <a:ext cx="9144001" cy="68711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344816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контроля за проведением инструктажей  по охране труда с младшим обслуживающим персоналом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7504" y="5445224"/>
            <a:ext cx="9145016" cy="2620888"/>
          </a:xfrm>
        </p:spPr>
        <p:txBody>
          <a:bodyPr>
            <a:normAutofit/>
          </a:bodyPr>
          <a:lstStyle/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dirty="0"/>
          </a:p>
        </p:txBody>
      </p:sp>
      <p:pic>
        <p:nvPicPr>
          <p:cNvPr id="6" name="Picture 2" descr="E:\портфолио  по работе ВТИТ\обучение первой помощи фото\Новая папка\DSC_37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532" y="1772816"/>
            <a:ext cx="8443214" cy="474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195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Берёзка\Рабочий стол\1565687649_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3101"/>
            <a:ext cx="9144001" cy="68711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Проведение ВТИТ анкетирования на тему: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«Эффективность работы СУОТ»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E:\портфолио  по работе ВТИТ\обучение первой помощи фото\Новая папка\DSC_006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06" y="1484784"/>
            <a:ext cx="9086094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301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Берёзка\Рабочий стол\1565687649_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3101"/>
            <a:ext cx="9144001" cy="68711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-13101"/>
            <a:ext cx="7653536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Дни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охраны труда и акции по ОТ</a:t>
            </a:r>
          </a:p>
        </p:txBody>
      </p:sp>
      <p:pic>
        <p:nvPicPr>
          <p:cNvPr id="1026" name="Picture 2" descr="E:\портфолио  по работе ВТИТ\игра д.с. Светлячок\¦¦¦-¦¦TБTВ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858448"/>
            <a:ext cx="324036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портфолио  по работе ВТИТ\игра д.с. Светлячок\¦¦¦-¦¦TБTВ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01482"/>
            <a:ext cx="4405175" cy="330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портфолио  по работе ВТИТ\игра д.с. Светлячок\¦¦¦-¦¦TБTВ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1" y="3422450"/>
            <a:ext cx="4233203" cy="317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563888" y="1502083"/>
            <a:ext cx="5400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1" dirty="0" err="1" smtClean="0">
                <a:latin typeface="Times New Roman" pitchFamily="18" charset="0"/>
                <a:cs typeface="Times New Roman" pitchFamily="18" charset="0"/>
              </a:rPr>
              <a:t>Квест-тимбилдинг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по охране труда</a:t>
            </a:r>
          </a:p>
          <a:p>
            <a:endParaRPr lang="ru-RU" sz="2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МБДОУ «Детский сад № 3 «Светлячок» города Алатыря Чувашской Республики</a:t>
            </a:r>
          </a:p>
        </p:txBody>
      </p:sp>
    </p:spTree>
    <p:extLst>
      <p:ext uri="{BB962C8B-B14F-4D97-AF65-F5344CB8AC3E}">
        <p14:creationId xmlns:p14="http://schemas.microsoft.com/office/powerpoint/2010/main" xmlns="" val="232160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Берёзка\Рабочий стол\1565687649_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3101"/>
            <a:ext cx="9144001" cy="68711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1257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Всемирный день охраны труда 2022г.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Ирина\Desktop\фото по ОТ звездочка\-5427303383590615725_1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5654" y="1340768"/>
            <a:ext cx="7232689" cy="542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9820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Берёзка\Рабочий стол\1565687649_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337" y="-13933"/>
            <a:ext cx="9144001" cy="6871102"/>
          </a:xfrm>
          <a:prstGeom prst="rect">
            <a:avLst/>
          </a:prstGeom>
          <a:noFill/>
        </p:spPr>
      </p:pic>
      <p:pic>
        <p:nvPicPr>
          <p:cNvPr id="3074" name="Picture 2" descr="C:\Users\Ирина\Desktop\фото по ОТ звездочка\IMG-20230406-WA0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662473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876256" y="1502082"/>
            <a:ext cx="2088232" cy="5355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1" dirty="0" err="1" smtClean="0"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-игра по охране труда</a:t>
            </a:r>
          </a:p>
          <a:p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« …..»</a:t>
            </a:r>
          </a:p>
          <a:p>
            <a:endParaRPr lang="ru-RU" sz="2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МБДОУ «Детский сад № 8 «Звездочка» города Алатыря Чувашской Республики</a:t>
            </a:r>
          </a:p>
        </p:txBody>
      </p:sp>
    </p:spTree>
    <p:extLst>
      <p:ext uri="{BB962C8B-B14F-4D97-AF65-F5344CB8AC3E}">
        <p14:creationId xmlns:p14="http://schemas.microsoft.com/office/powerpoint/2010/main" xmlns="" val="122910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Берёзка\Рабочий стол\1565687649_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337" y="-13933"/>
            <a:ext cx="9144001" cy="6871102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411760" y="8973"/>
            <a:ext cx="5184576" cy="1134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7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7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Совет молодых </a:t>
            </a:r>
            <a:r>
              <a:rPr lang="ru-RU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педагогов: о вопросах охраны труда</a:t>
            </a:r>
          </a:p>
          <a:p>
            <a:endParaRPr lang="ru-RU" sz="7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портфолио  по работе ВТИТ\фото\совет молод. педагогов\photo_5422556362396777075_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280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портфолио  по работе ВТИТ\фото\совет молод. педагогов\photo_5422556362396777071_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040"/>
            <a:ext cx="2123242" cy="159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портфолио  по работе ВТИТ\фото\совет молод. педагогов\photo_5422556362396777070_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88840"/>
            <a:ext cx="3546267" cy="472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портфолио  по работе ВТИТ\фото\совет молод. педагогов\photo_5422556362396777069_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24471"/>
            <a:ext cx="2150268" cy="161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портфолио  по работе ВТИТ\фото\совет молод. педагогов\photo_5422556362396777068_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997" y="1186841"/>
            <a:ext cx="3583947" cy="268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6608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Берёзка\Рабочий стол\1565687649_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2" y="0"/>
            <a:ext cx="9144001" cy="68711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конкурсы  по охране труда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1938" y="908720"/>
            <a:ext cx="712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в соответствии с планом работы ВТИТ в проводятся конкурсы: дистанционные, документарные, творческие.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Ирина\Desktop\фото\папки с матер. на конкур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511" y="2768927"/>
            <a:ext cx="451250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355976" y="2109049"/>
            <a:ext cx="4572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наглядный  материал по охране труда» (буклеты, брошюры и т.п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 2018г.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смотре-конкурсе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звание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Лучший     уполномоченный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охране труда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Профсоюза работников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образования города Алатыря Чувашской    Республики», 2017г., 2019г.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Игра-викторина: «Безопасный труд летом» для уполномоченных по ОТ в ОО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и др.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671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Берёзка\Рабочий стол\1565687649_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" y="-13102"/>
            <a:ext cx="9144001" cy="68711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Республиканские  конкурсы  по охране труда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02039" y="2276872"/>
            <a:ext cx="393445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Сизова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Александровна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уполномоченный по ОТ,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МБДОУ «Детский сад № 13 «Солнышко» города Алатыря чувашской Республики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Призер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республиканского конкурса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уполномоченного по охране труда 2019 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1196752"/>
            <a:ext cx="54076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охране труда 2019 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</a:p>
        </p:txBody>
      </p:sp>
      <p:pic>
        <p:nvPicPr>
          <p:cNvPr id="4098" name="Picture 2" descr="E:\портфолио  по работе ВТИТ\СИЗОВ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11077"/>
            <a:ext cx="4464496" cy="557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891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Берёзка\Рабочий стол\1565687649_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3102"/>
            <a:ext cx="9144001" cy="68711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260648"/>
            <a:ext cx="8208912" cy="1930226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 </a:t>
            </a:r>
            <a:br>
              <a:rPr lang="ru-RU" sz="2800" dirty="0"/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Призер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Республиканского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смотра-конкурса на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звание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Лучший внештатный технический инспектор труда Профсоюза»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2016-2017гг.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C:\Users\Ирина\Desktop\20230405_1336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27898" y="2586940"/>
            <a:ext cx="4637867" cy="347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Ирина\Desktop\20230405_1336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694211">
            <a:off x="3227850" y="4307044"/>
            <a:ext cx="2688299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Ирина\Desktop\photo_5296285844312802518_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019" y="2007206"/>
            <a:ext cx="3377861" cy="465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9671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Берёзка\Рабочий стол\1565687649_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101"/>
            <a:ext cx="9144001" cy="68711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66" y="836712"/>
            <a:ext cx="8067626" cy="11430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ВТИТ - это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значимая общественная деятельность, направленная на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прав и законных интересов членов Профсоюза и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позволяющая привлечь внимание работодателя к вопросам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соблюдения в организации норм трудового законодательства. Социальное партнёрство – это основа стабильности и благоприятного микроклимата в коллективах, благополучия работников.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/>
          </a:p>
        </p:txBody>
      </p:sp>
      <p:pic>
        <p:nvPicPr>
          <p:cNvPr id="3074" name="Picture 2" descr="E:\портфолио  по работе ВТИТ\DSC_379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48190"/>
            <a:ext cx="2895477" cy="402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Ирина\Desktop\20230405_1337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0908" y="3007131"/>
            <a:ext cx="4165535" cy="31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195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Берёзка\Рабочий стол\1565687649_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3101"/>
            <a:ext cx="9144001" cy="68711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476672"/>
            <a:ext cx="8352928" cy="11521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>Наши </a:t>
            </a:r>
            <a:r>
              <a:rPr lang="ru-RU" sz="3600" dirty="0"/>
              <a:t>вдохновители и наставники</a:t>
            </a:r>
            <a:r>
              <a:rPr lang="ru-RU" dirty="0"/>
              <a:t/>
            </a:r>
            <a:br>
              <a:rPr lang="ru-RU" dirty="0"/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Под руководством чуткого и  грамотного главного технического инспектора труда  Чувашской республиканской организации Профсоюза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Лукшина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В.Н.  и его последователя Архипова В.А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обучаемся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сами и обучаем других.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sz="2200" dirty="0"/>
          </a:p>
        </p:txBody>
      </p:sp>
      <p:pic>
        <p:nvPicPr>
          <p:cNvPr id="2050" name="Picture 2" descr="Маркелова Валентина Тимофеев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833" y="2582763"/>
            <a:ext cx="2234593" cy="223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4756" y="4955013"/>
            <a:ext cx="30243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Председатель </a:t>
            </a:r>
            <a:r>
              <a:rPr lang="ru-RU" dirty="0"/>
              <a:t>городской организации </a:t>
            </a:r>
            <a:r>
              <a:rPr lang="ru-RU" dirty="0" smtClean="0"/>
              <a:t>Общероссийского Профсоюза </a:t>
            </a:r>
            <a:r>
              <a:rPr lang="ru-RU" dirty="0" smtClean="0"/>
              <a:t>образования</a:t>
            </a:r>
          </a:p>
          <a:p>
            <a:r>
              <a:rPr lang="ru-RU" dirty="0" smtClean="0"/>
              <a:t> </a:t>
            </a:r>
            <a:r>
              <a:rPr lang="ru-RU" b="1" dirty="0" smtClean="0"/>
              <a:t>Валентина Тимофеевна Маркелова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923960" y="5052524"/>
            <a:ext cx="37362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Главный технический инспектор труда Чувашской республиканской организации </a:t>
            </a:r>
            <a:r>
              <a:rPr lang="ru-RU" dirty="0" smtClean="0"/>
              <a:t>Профсоюза </a:t>
            </a:r>
            <a:r>
              <a:rPr lang="ru-RU" dirty="0"/>
              <a:t>работников народного образования и науки РФ </a:t>
            </a:r>
            <a:endParaRPr lang="ru-RU" dirty="0" smtClean="0"/>
          </a:p>
          <a:p>
            <a:r>
              <a:rPr lang="ru-RU" b="1" dirty="0" err="1" smtClean="0"/>
              <a:t>Венегдит</a:t>
            </a:r>
            <a:r>
              <a:rPr lang="ru-RU" b="1" dirty="0" smtClean="0"/>
              <a:t> </a:t>
            </a:r>
            <a:r>
              <a:rPr lang="ru-RU" b="1" dirty="0"/>
              <a:t>Николаевич </a:t>
            </a:r>
            <a:r>
              <a:rPr lang="ru-RU" b="1" dirty="0" err="1"/>
              <a:t>Лукшин</a:t>
            </a:r>
            <a:endParaRPr lang="ru-RU" b="1" dirty="0"/>
          </a:p>
        </p:txBody>
      </p:sp>
      <p:pic>
        <p:nvPicPr>
          <p:cNvPr id="2051" name="Picture 3" descr="E:\портфолио  по работе ВТИТ\Лукшин 2 —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113647"/>
            <a:ext cx="2558278" cy="289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639283" y="5232012"/>
            <a:ext cx="2376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Главный технический инспектор </a:t>
            </a:r>
            <a:r>
              <a:rPr lang="ru-RU" dirty="0" smtClean="0"/>
              <a:t>труда </a:t>
            </a:r>
            <a:r>
              <a:rPr lang="ru-RU" b="1" dirty="0"/>
              <a:t>Валерий Анатольевич Архипов</a:t>
            </a:r>
          </a:p>
        </p:txBody>
      </p:sp>
      <p:pic>
        <p:nvPicPr>
          <p:cNvPr id="2052" name="Picture 4" descr="E:\портфолио  по работе ВТИТ\Архипов  Валерий Анатольевич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248446"/>
            <a:ext cx="2403103" cy="290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Берёзка\Рабочий стол\1565687649_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711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3244334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8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250341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Берёзка\Рабочий стол\1565687649_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25" y="7691"/>
            <a:ext cx="9144001" cy="6871102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8640"/>
            <a:ext cx="8229600" cy="65527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Семинар-совещание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внештатных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инспекторов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охране труда Чувашской республиканской организации Общероссийского Профсоюза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на тему: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Стресс на рабочем месте: коллективный вызов».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2016г.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605" y="3203090"/>
            <a:ext cx="8640960" cy="314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Берёзка\Рабочий стол\1565687649_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711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48680"/>
            <a:ext cx="8064896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внештатных инспекторов по охране труда Чувашской республиканской организации Общероссийского Профсоюза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</a:t>
            </a:r>
            <a:b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республиканском семинаре  на тему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«Охрана труда и будущее сферы труда»</a:t>
            </a:r>
            <a:b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2019г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E:\портфолио  по работе ВТИТ\T6VJa7eFv4A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92896"/>
            <a:ext cx="7704856" cy="425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Берёзка\Рабочий стол\1565687649_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3101"/>
            <a:ext cx="9144001" cy="68711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внештатных инспекторов по охране труда Чувашской республиканской организации Общероссийского Профсоюза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на тему: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«Осуществление контроля за состоянием зданий и сооружений образовательных организаций»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E:\портфолио  по работе ВТИТ\file14354.5221d3520a273e234c525627eae2100a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501" y="2564904"/>
            <a:ext cx="8960995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35896" y="2060848"/>
            <a:ext cx="1123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2021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Берёзка\Рабочий стол\1565687649_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3101"/>
            <a:ext cx="9144001" cy="6871102"/>
          </a:xfrm>
          <a:prstGeom prst="rect">
            <a:avLst/>
          </a:prstGeom>
          <a:noFill/>
        </p:spPr>
      </p:pic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285720" y="642918"/>
            <a:ext cx="7429552" cy="521497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Опыт 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наставников 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коллег, полученные на семинарах знания  активно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внедряются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распространяются среди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уполномоченных по охране труда первичных профсоюзных организаций, руководителей образовательных учреждений и других  ответственных и заинтересованных лиц.  </a:t>
            </a:r>
          </a:p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5 «Березка» города Алатыря Чувашской Республики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проводятся ежегодные расширенные семинары, совещания, встречи разного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формата.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5" descr="Scan2000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229200"/>
            <a:ext cx="1303784" cy="12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195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Берёзка\Рабочий стол\1565687649_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7110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627784" y="76470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-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43507" y="602076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 уполномоченных по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и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председателей ППО 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тему:   </a:t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сбора и использования данных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охране труда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       2016г. 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Портфолио Лукшину\совещание с уполномоч 2015г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6209" y="1700808"/>
            <a:ext cx="6711580" cy="503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1337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Берёзка\Рабочий стол\1565687649_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24722"/>
            <a:ext cx="9144001" cy="6871102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95536" y="29932"/>
            <a:ext cx="7128792" cy="2174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– совещание для уполномоченных по ОТ, председателей ППО и руководителей ОО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тему: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 Повышение знаний профсоюзного актива по вопросам охраны труда»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F:\портфолио  по работе ВТИТ\Семинар  05.02.19 с уполн. поО ТРУДА\DSC_37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650" y="2060848"/>
            <a:ext cx="5652120" cy="317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портфолио  по работе ВТИТ\Семинар  05.02.19 с уполн. поО ТРУДА\DSC_38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9932" y="3978706"/>
            <a:ext cx="4828028" cy="271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28184" y="2764369"/>
            <a:ext cx="2239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 2019г.</a:t>
            </a:r>
          </a:p>
        </p:txBody>
      </p:sp>
    </p:spTree>
    <p:extLst>
      <p:ext uri="{BB962C8B-B14F-4D97-AF65-F5344CB8AC3E}">
        <p14:creationId xmlns:p14="http://schemas.microsoft.com/office/powerpoint/2010/main" xmlns="" val="405408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577</Words>
  <Application>Microsoft Office PowerPoint</Application>
  <PresentationFormat>Экран (4:3)</PresentationFormat>
  <Paragraphs>87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Организуй безопасным свой труд – Дома тебя с нетерпением ждут!</vt:lpstr>
      <vt:lpstr>Слайд 2</vt:lpstr>
      <vt:lpstr> Наши вдохновители и наставники Под руководством чуткого и  грамотного главного технического инспектора труда  Чувашской республиканской организации Профсоюза Лукшина В.Н.  и его последователя Архипова В.А.  обучаемся сами и обучаем других. </vt:lpstr>
      <vt:lpstr>Слайд 4</vt:lpstr>
      <vt:lpstr> Обучение  внештатных инспекторов по охране труда Чувашской республиканской организации Общероссийского Профсоюза образования  на республиканском семинаре  на тему «Охрана труда и будущее сферы труда»  2019г. </vt:lpstr>
      <vt:lpstr> Семинар внештатных инспекторов по охране труда Чувашской республиканской организации Общероссийского Профсоюза образования на тему:  «Осуществление контроля за состоянием зданий и сооружений образовательных организаций»</vt:lpstr>
      <vt:lpstr>Слайд 7</vt:lpstr>
      <vt:lpstr>Семинар для  уполномоченных по ОТ и председателей ППО  на тему:    «Оптимизация сбора и использования данных  по охране труда»        2016г.    </vt:lpstr>
      <vt:lpstr>Слайд 9</vt:lpstr>
      <vt:lpstr>  Практика взаимодействия с уполномоченными по охране труда, председателями профкома и руководителями образовательных организаций </vt:lpstr>
      <vt:lpstr>Слайд 11</vt:lpstr>
      <vt:lpstr>Слайд 12</vt:lpstr>
      <vt:lpstr>Проведение общепрофсоюзной тематической проверки безопасности и охраны труда при проведении занятий по физической культуре и спортом в образовательных организациях города Алатыря. Ноябрь 2021г.</vt:lpstr>
      <vt:lpstr>Визуальный осмотр зданий образовательных организаций, комиссиями по охране труда ОО                                        совместно с  ВТИТ   профсоюза города Алатыря. </vt:lpstr>
      <vt:lpstr>  Кабинет охраны труда для проведения консультаций и занятий по охране труда</vt:lpstr>
      <vt:lpstr>Кабинет охраны труда</vt:lpstr>
      <vt:lpstr>Обучение основам пожарной безопасности</vt:lpstr>
      <vt:lpstr>  Обучение по программе  «Оказание первой помощи пострадавшему» </vt:lpstr>
      <vt:lpstr>Ответственный по ОТ проводит инструктаж в кабинете  охраны труда</vt:lpstr>
      <vt:lpstr>Осуществление контроля за проведением инструктажей  по охране труда с младшим обслуживающим персоналом</vt:lpstr>
      <vt:lpstr>Проведение ВТИТ анкетирования на тему:  «Эффективность работы СУОТ» </vt:lpstr>
      <vt:lpstr>     Дни охраны труда и акции по ОТ</vt:lpstr>
      <vt:lpstr>Всемирный день охраны труда 2022г.</vt:lpstr>
      <vt:lpstr>Слайд 24</vt:lpstr>
      <vt:lpstr>Слайд 25</vt:lpstr>
      <vt:lpstr>Муниципальные конкурсы  по охране труда </vt:lpstr>
      <vt:lpstr>Республиканские  конкурсы  по охране труда </vt:lpstr>
      <vt:lpstr>  Призер Республиканского смотра-конкурса на звание  «Лучший внештатный технический инспектор труда Профсоюза»  за 2016-2017гг. </vt:lpstr>
      <vt:lpstr> ВТИТ - это значимая общественная деятельность, направленная на обеспечение прав и законных интересов членов Профсоюза и позволяющая привлечь внимание работодателя к вопросам соблюдения в организации норм трудового законодательства. Социальное партнёрство – это основа стабильности и благоприятного микроклимата в коллективах, благополучия работников.   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galatr_obrazov3</cp:lastModifiedBy>
  <cp:revision>88</cp:revision>
  <dcterms:modified xsi:type="dcterms:W3CDTF">2023-04-07T06:43:03Z</dcterms:modified>
</cp:coreProperties>
</file>