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78" r:id="rId3"/>
    <p:sldId id="276" r:id="rId4"/>
    <p:sldId id="289" r:id="rId5"/>
    <p:sldId id="282" r:id="rId6"/>
    <p:sldId id="291" r:id="rId7"/>
    <p:sldId id="256" r:id="rId8"/>
    <p:sldId id="284" r:id="rId9"/>
    <p:sldId id="290" r:id="rId10"/>
    <p:sldId id="279" r:id="rId11"/>
    <p:sldId id="283" r:id="rId12"/>
    <p:sldId id="285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2E932-EEC1-4281-A785-BB9980240873}" v="2" dt="2023-05-24T09:12:13.43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766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90" y="24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в Богуцкая" userId="35577fde22aef51f" providerId="LiveId" clId="{00B29ECB-EC2E-4724-A598-5DBF75BFC0C7}"/>
    <pc:docChg chg="undo custSel modSld">
      <pc:chgData name="Татьянв Богуцкая" userId="35577fde22aef51f" providerId="LiveId" clId="{00B29ECB-EC2E-4724-A598-5DBF75BFC0C7}" dt="2023-02-22T07:31:31.871" v="1240" actId="2711"/>
      <pc:docMkLst>
        <pc:docMk/>
      </pc:docMkLst>
      <pc:sldChg chg="modSp mod">
        <pc:chgData name="Татьянв Богуцкая" userId="35577fde22aef51f" providerId="LiveId" clId="{00B29ECB-EC2E-4724-A598-5DBF75BFC0C7}" dt="2023-02-22T07:30:56.088" v="1239" actId="20577"/>
        <pc:sldMkLst>
          <pc:docMk/>
          <pc:sldMk cId="3837874835" sldId="256"/>
        </pc:sldMkLst>
        <pc:spChg chg="mod">
          <ac:chgData name="Татьянв Богуцкая" userId="35577fde22aef51f" providerId="LiveId" clId="{00B29ECB-EC2E-4724-A598-5DBF75BFC0C7}" dt="2023-02-22T00:37:06.800" v="52" actId="20577"/>
          <ac:spMkLst>
            <pc:docMk/>
            <pc:sldMk cId="3837874835" sldId="256"/>
            <ac:spMk id="6" creationId="{00000000-0000-0000-0000-000000000000}"/>
          </ac:spMkLst>
        </pc:spChg>
        <pc:spChg chg="mod">
          <ac:chgData name="Татьянв Богуцкая" userId="35577fde22aef51f" providerId="LiveId" clId="{00B29ECB-EC2E-4724-A598-5DBF75BFC0C7}" dt="2023-02-22T07:30:56.088" v="1239" actId="20577"/>
          <ac:spMkLst>
            <pc:docMk/>
            <pc:sldMk cId="3837874835" sldId="256"/>
            <ac:spMk id="9" creationId="{00000000-0000-0000-0000-000000000000}"/>
          </ac:spMkLst>
        </pc:spChg>
      </pc:sldChg>
      <pc:sldChg chg="modSp mod">
        <pc:chgData name="Татьянв Богуцкая" userId="35577fde22aef51f" providerId="LiveId" clId="{00B29ECB-EC2E-4724-A598-5DBF75BFC0C7}" dt="2023-02-22T07:19:21.149" v="1129" actId="20577"/>
        <pc:sldMkLst>
          <pc:docMk/>
          <pc:sldMk cId="1916056359" sldId="276"/>
        </pc:sldMkLst>
        <pc:graphicFrameChg chg="mod modGraphic">
          <ac:chgData name="Татьянв Богуцкая" userId="35577fde22aef51f" providerId="LiveId" clId="{00B29ECB-EC2E-4724-A598-5DBF75BFC0C7}" dt="2023-02-22T07:19:21.149" v="1129" actId="20577"/>
          <ac:graphicFrameMkLst>
            <pc:docMk/>
            <pc:sldMk cId="1916056359" sldId="276"/>
            <ac:graphicFrameMk id="2" creationId="{00000000-0000-0000-0000-000000000000}"/>
          </ac:graphicFrameMkLst>
        </pc:graphicFrameChg>
      </pc:sldChg>
      <pc:sldChg chg="addSp modSp mod">
        <pc:chgData name="Татьянв Богуцкая" userId="35577fde22aef51f" providerId="LiveId" clId="{00B29ECB-EC2E-4724-A598-5DBF75BFC0C7}" dt="2023-02-22T07:25:21.301" v="1205" actId="1076"/>
        <pc:sldMkLst>
          <pc:docMk/>
          <pc:sldMk cId="3870629686" sldId="278"/>
        </pc:sldMkLst>
        <pc:spChg chg="mod">
          <ac:chgData name="Татьянв Богуцкая" userId="35577fde22aef51f" providerId="LiveId" clId="{00B29ECB-EC2E-4724-A598-5DBF75BFC0C7}" dt="2023-02-22T00:32:03.654" v="29" actId="20577"/>
          <ac:spMkLst>
            <pc:docMk/>
            <pc:sldMk cId="3870629686" sldId="278"/>
            <ac:spMk id="2" creationId="{00000000-0000-0000-0000-000000000000}"/>
          </ac:spMkLst>
        </pc:spChg>
        <pc:spChg chg="mod">
          <ac:chgData name="Татьянв Богуцкая" userId="35577fde22aef51f" providerId="LiveId" clId="{00B29ECB-EC2E-4724-A598-5DBF75BFC0C7}" dt="2023-02-22T07:24:01.472" v="1193" actId="2711"/>
          <ac:spMkLst>
            <pc:docMk/>
            <pc:sldMk cId="3870629686" sldId="278"/>
            <ac:spMk id="7" creationId="{00000000-0000-0000-0000-000000000000}"/>
          </ac:spMkLst>
        </pc:spChg>
        <pc:spChg chg="mod">
          <ac:chgData name="Татьянв Богуцкая" userId="35577fde22aef51f" providerId="LiveId" clId="{00B29ECB-EC2E-4724-A598-5DBF75BFC0C7}" dt="2023-02-22T07:24:19.274" v="1195" actId="1076"/>
          <ac:spMkLst>
            <pc:docMk/>
            <pc:sldMk cId="3870629686" sldId="278"/>
            <ac:spMk id="12" creationId="{D30F270C-276E-FC90-6A56-F8A723925A54}"/>
          </ac:spMkLst>
        </pc:spChg>
        <pc:spChg chg="mod">
          <ac:chgData name="Татьянв Богуцкая" userId="35577fde22aef51f" providerId="LiveId" clId="{00B29ECB-EC2E-4724-A598-5DBF75BFC0C7}" dt="2023-02-22T07:24:27.028" v="1196" actId="2711"/>
          <ac:spMkLst>
            <pc:docMk/>
            <pc:sldMk cId="3870629686" sldId="278"/>
            <ac:spMk id="20" creationId="{D30F270C-276E-FC90-6A56-F8A723925A54}"/>
          </ac:spMkLst>
        </pc:spChg>
        <pc:spChg chg="mod">
          <ac:chgData name="Татьянв Богуцкая" userId="35577fde22aef51f" providerId="LiveId" clId="{00B29ECB-EC2E-4724-A598-5DBF75BFC0C7}" dt="2023-02-22T07:24:35.158" v="1197" actId="2711"/>
          <ac:spMkLst>
            <pc:docMk/>
            <pc:sldMk cId="3870629686" sldId="278"/>
            <ac:spMk id="21" creationId="{D30F270C-276E-FC90-6A56-F8A723925A54}"/>
          </ac:spMkLst>
        </pc:spChg>
        <pc:spChg chg="mod">
          <ac:chgData name="Татьянв Богуцкая" userId="35577fde22aef51f" providerId="LiveId" clId="{00B29ECB-EC2E-4724-A598-5DBF75BFC0C7}" dt="2023-02-22T07:25:19.206" v="1204" actId="1076"/>
          <ac:spMkLst>
            <pc:docMk/>
            <pc:sldMk cId="3870629686" sldId="278"/>
            <ac:spMk id="22" creationId="{D30F270C-276E-FC90-6A56-F8A723925A54}"/>
          </ac:spMkLst>
        </pc:spChg>
        <pc:picChg chg="add mod">
          <ac:chgData name="Татьянв Богуцкая" userId="35577fde22aef51f" providerId="LiveId" clId="{00B29ECB-EC2E-4724-A598-5DBF75BFC0C7}" dt="2023-02-22T07:24:50.254" v="1199" actId="1076"/>
          <ac:picMkLst>
            <pc:docMk/>
            <pc:sldMk cId="3870629686" sldId="278"/>
            <ac:picMk id="6" creationId="{9EE7E43C-D2BB-F4C5-1AA2-397C31CD59A7}"/>
          </ac:picMkLst>
        </pc:picChg>
        <pc:picChg chg="mod">
          <ac:chgData name="Татьянв Богуцкая" userId="35577fde22aef51f" providerId="LiveId" clId="{00B29ECB-EC2E-4724-A598-5DBF75BFC0C7}" dt="2023-02-22T07:25:21.301" v="1205" actId="1076"/>
          <ac:picMkLst>
            <pc:docMk/>
            <pc:sldMk cId="3870629686" sldId="278"/>
            <ac:picMk id="11276" creationId="{00000000-0000-0000-0000-000000000000}"/>
          </ac:picMkLst>
        </pc:picChg>
      </pc:sldChg>
      <pc:sldChg chg="addSp delSp modSp mod">
        <pc:chgData name="Татьянв Богуцкая" userId="35577fde22aef51f" providerId="LiveId" clId="{00B29ECB-EC2E-4724-A598-5DBF75BFC0C7}" dt="2023-02-22T07:22:09.317" v="1161" actId="20577"/>
        <pc:sldMkLst>
          <pc:docMk/>
          <pc:sldMk cId="430815023" sldId="279"/>
        </pc:sldMkLst>
        <pc:spChg chg="add mod">
          <ac:chgData name="Татьянв Богуцкая" userId="35577fde22aef51f" providerId="LiveId" clId="{00B29ECB-EC2E-4724-A598-5DBF75BFC0C7}" dt="2023-02-22T07:22:09.317" v="1161" actId="20577"/>
          <ac:spMkLst>
            <pc:docMk/>
            <pc:sldMk cId="430815023" sldId="279"/>
            <ac:spMk id="4" creationId="{530E09DF-2EC5-468E-6748-F39B12F37012}"/>
          </ac:spMkLst>
        </pc:spChg>
        <pc:spChg chg="mod">
          <ac:chgData name="Татьянв Богуцкая" userId="35577fde22aef51f" providerId="LiveId" clId="{00B29ECB-EC2E-4724-A598-5DBF75BFC0C7}" dt="2023-02-22T00:37:52.630" v="63" actId="20577"/>
          <ac:spMkLst>
            <pc:docMk/>
            <pc:sldMk cId="430815023" sldId="279"/>
            <ac:spMk id="10" creationId="{00000000-0000-0000-0000-000000000000}"/>
          </ac:spMkLst>
        </pc:spChg>
        <pc:graphicFrameChg chg="add del mod">
          <ac:chgData name="Татьянв Богуцкая" userId="35577fde22aef51f" providerId="LiveId" clId="{00B29ECB-EC2E-4724-A598-5DBF75BFC0C7}" dt="2023-02-22T07:21:58.737" v="1131"/>
          <ac:graphicFrameMkLst>
            <pc:docMk/>
            <pc:sldMk cId="430815023" sldId="279"/>
            <ac:graphicFrameMk id="3" creationId="{28295014-07E0-DD3C-E3B6-8505BEA8828E}"/>
          </ac:graphicFrameMkLst>
        </pc:graphicFrameChg>
      </pc:sldChg>
      <pc:sldChg chg="modSp mod">
        <pc:chgData name="Татьянв Богуцкая" userId="35577fde22aef51f" providerId="LiveId" clId="{00B29ECB-EC2E-4724-A598-5DBF75BFC0C7}" dt="2023-02-22T07:30:06.167" v="1236" actId="20577"/>
        <pc:sldMkLst>
          <pc:docMk/>
          <pc:sldMk cId="1776435679" sldId="282"/>
        </pc:sldMkLst>
        <pc:graphicFrameChg chg="mod modGraphic">
          <ac:chgData name="Татьянв Богуцкая" userId="35577fde22aef51f" providerId="LiveId" clId="{00B29ECB-EC2E-4724-A598-5DBF75BFC0C7}" dt="2023-02-22T07:30:06.167" v="1236" actId="20577"/>
          <ac:graphicFrameMkLst>
            <pc:docMk/>
            <pc:sldMk cId="1776435679" sldId="282"/>
            <ac:graphicFrameMk id="2" creationId="{00000000-0000-0000-0000-000000000000}"/>
          </ac:graphicFrameMkLst>
        </pc:graphicFrameChg>
      </pc:sldChg>
      <pc:sldChg chg="addSp delSp modSp mod">
        <pc:chgData name="Татьянв Богуцкая" userId="35577fde22aef51f" providerId="LiveId" clId="{00B29ECB-EC2E-4724-A598-5DBF75BFC0C7}" dt="2023-02-22T07:22:57.540" v="1192" actId="20577"/>
        <pc:sldMkLst>
          <pc:docMk/>
          <pc:sldMk cId="2037462760" sldId="283"/>
        </pc:sldMkLst>
        <pc:spChg chg="add mod">
          <ac:chgData name="Татьянв Богуцкая" userId="35577fde22aef51f" providerId="LiveId" clId="{00B29ECB-EC2E-4724-A598-5DBF75BFC0C7}" dt="2023-02-22T07:22:57.540" v="1192" actId="20577"/>
          <ac:spMkLst>
            <pc:docMk/>
            <pc:sldMk cId="2037462760" sldId="283"/>
            <ac:spMk id="4" creationId="{DF278C8D-D638-7440-8739-7D1B2DEFA787}"/>
          </ac:spMkLst>
        </pc:spChg>
        <pc:spChg chg="mod">
          <ac:chgData name="Татьянв Богуцкая" userId="35577fde22aef51f" providerId="LiveId" clId="{00B29ECB-EC2E-4724-A598-5DBF75BFC0C7}" dt="2023-02-22T00:38:38.947" v="73" actId="14100"/>
          <ac:spMkLst>
            <pc:docMk/>
            <pc:sldMk cId="2037462760" sldId="283"/>
            <ac:spMk id="9" creationId="{00000000-0000-0000-0000-000000000000}"/>
          </ac:spMkLst>
        </pc:spChg>
        <pc:graphicFrameChg chg="add del mod">
          <ac:chgData name="Татьянв Богуцкая" userId="35577fde22aef51f" providerId="LiveId" clId="{00B29ECB-EC2E-4724-A598-5DBF75BFC0C7}" dt="2023-02-22T07:22:44.143" v="1163"/>
          <ac:graphicFrameMkLst>
            <pc:docMk/>
            <pc:sldMk cId="2037462760" sldId="283"/>
            <ac:graphicFrameMk id="3" creationId="{9C9093EB-C4EC-D130-C1DB-487BB412369F}"/>
          </ac:graphicFrameMkLst>
        </pc:graphicFrameChg>
      </pc:sldChg>
      <pc:sldChg chg="addSp delSp modSp mod">
        <pc:chgData name="Татьянв Богуцкая" userId="35577fde22aef51f" providerId="LiveId" clId="{00B29ECB-EC2E-4724-A598-5DBF75BFC0C7}" dt="2023-02-22T07:31:31.871" v="1240" actId="2711"/>
        <pc:sldMkLst>
          <pc:docMk/>
          <pc:sldMk cId="706018428" sldId="285"/>
        </pc:sldMkLst>
        <pc:spChg chg="add del">
          <ac:chgData name="Татьянв Богуцкая" userId="35577fde22aef51f" providerId="LiveId" clId="{00B29ECB-EC2E-4724-A598-5DBF75BFC0C7}" dt="2023-02-22T01:05:20.759" v="846" actId="22"/>
          <ac:spMkLst>
            <pc:docMk/>
            <pc:sldMk cId="706018428" sldId="285"/>
            <ac:spMk id="9" creationId="{028BF74F-D91F-3081-F822-1A9445CF8CC2}"/>
          </ac:spMkLst>
        </pc:spChg>
        <pc:graphicFrameChg chg="mod modGraphic">
          <ac:chgData name="Татьянв Богуцкая" userId="35577fde22aef51f" providerId="LiveId" clId="{00B29ECB-EC2E-4724-A598-5DBF75BFC0C7}" dt="2023-02-22T07:31:31.871" v="1240" actId="2711"/>
          <ac:graphicFrameMkLst>
            <pc:docMk/>
            <pc:sldMk cId="706018428" sldId="285"/>
            <ac:graphicFrameMk id="2" creationId="{00000000-0000-0000-0000-000000000000}"/>
          </ac:graphicFrameMkLst>
        </pc:graphicFrameChg>
      </pc:sldChg>
      <pc:sldChg chg="addSp modSp mod">
        <pc:chgData name="Татьянв Богуцкая" userId="35577fde22aef51f" providerId="LiveId" clId="{00B29ECB-EC2E-4724-A598-5DBF75BFC0C7}" dt="2023-02-22T00:48:21.627" v="567" actId="2711"/>
        <pc:sldMkLst>
          <pc:docMk/>
          <pc:sldMk cId="364343234" sldId="288"/>
        </pc:sldMkLst>
        <pc:spChg chg="add mod">
          <ac:chgData name="Татьянв Богуцкая" userId="35577fde22aef51f" providerId="LiveId" clId="{00B29ECB-EC2E-4724-A598-5DBF75BFC0C7}" dt="2023-02-22T00:46:44.707" v="416" actId="255"/>
          <ac:spMkLst>
            <pc:docMk/>
            <pc:sldMk cId="364343234" sldId="288"/>
            <ac:spMk id="4" creationId="{CB998259-1DBF-BA57-D381-5C7325C0AB48}"/>
          </ac:spMkLst>
        </pc:spChg>
        <pc:spChg chg="add mod">
          <ac:chgData name="Татьянв Богуцкая" userId="35577fde22aef51f" providerId="LiveId" clId="{00B29ECB-EC2E-4724-A598-5DBF75BFC0C7}" dt="2023-02-22T00:47:42.436" v="495" actId="1076"/>
          <ac:spMkLst>
            <pc:docMk/>
            <pc:sldMk cId="364343234" sldId="288"/>
            <ac:spMk id="9" creationId="{267C2180-F00A-DB23-0A8E-34A1C3530F34}"/>
          </ac:spMkLst>
        </pc:spChg>
        <pc:spChg chg="add mod">
          <ac:chgData name="Татьянв Богуцкая" userId="35577fde22aef51f" providerId="LiveId" clId="{00B29ECB-EC2E-4724-A598-5DBF75BFC0C7}" dt="2023-02-22T00:48:21.627" v="567" actId="2711"/>
          <ac:spMkLst>
            <pc:docMk/>
            <pc:sldMk cId="364343234" sldId="288"/>
            <ac:spMk id="12" creationId="{775BF53F-B894-C12E-B940-9FF37FF6FE29}"/>
          </ac:spMkLst>
        </pc:spChg>
      </pc:sldChg>
      <pc:sldChg chg="modSp mod">
        <pc:chgData name="Татьянв Богуцкая" userId="35577fde22aef51f" providerId="LiveId" clId="{00B29ECB-EC2E-4724-A598-5DBF75BFC0C7}" dt="2023-02-22T07:27:13.334" v="1221" actId="20577"/>
        <pc:sldMkLst>
          <pc:docMk/>
          <pc:sldMk cId="2219337578" sldId="289"/>
        </pc:sldMkLst>
        <pc:graphicFrameChg chg="modGraphic">
          <ac:chgData name="Татьянв Богуцкая" userId="35577fde22aef51f" providerId="LiveId" clId="{00B29ECB-EC2E-4724-A598-5DBF75BFC0C7}" dt="2023-02-22T07:27:13.334" v="1221" actId="20577"/>
          <ac:graphicFrameMkLst>
            <pc:docMk/>
            <pc:sldMk cId="2219337578" sldId="289"/>
            <ac:graphicFrameMk id="2" creationId="{00000000-0000-0000-0000-000000000000}"/>
          </ac:graphicFrameMkLst>
        </pc:graphicFrameChg>
      </pc:sldChg>
    </pc:docChg>
  </pc:docChgLst>
  <pc:docChgLst>
    <pc:chgData name="Татьянв Богуцкая" userId="35577fde22aef51f" providerId="LiveId" clId="{2D32E932-EEC1-4281-A785-BB9980240873}"/>
    <pc:docChg chg="undo custSel addSld delSld modSld">
      <pc:chgData name="Татьянв Богуцкая" userId="35577fde22aef51f" providerId="LiveId" clId="{2D32E932-EEC1-4281-A785-BB9980240873}" dt="2023-05-25T08:19:19.884" v="2224" actId="20577"/>
      <pc:docMkLst>
        <pc:docMk/>
      </pc:docMkLst>
      <pc:sldChg chg="modSp mod">
        <pc:chgData name="Татьянв Богуцкая" userId="35577fde22aef51f" providerId="LiveId" clId="{2D32E932-EEC1-4281-A785-BB9980240873}" dt="2023-05-24T05:35:31.761" v="750" actId="1076"/>
        <pc:sldMkLst>
          <pc:docMk/>
          <pc:sldMk cId="3837874835" sldId="256"/>
        </pc:sldMkLst>
        <pc:spChg chg="mod">
          <ac:chgData name="Татьянв Богуцкая" userId="35577fde22aef51f" providerId="LiveId" clId="{2D32E932-EEC1-4281-A785-BB9980240873}" dt="2023-05-24T05:35:31.761" v="750" actId="1076"/>
          <ac:spMkLst>
            <pc:docMk/>
            <pc:sldMk cId="3837874835" sldId="256"/>
            <ac:spMk id="9" creationId="{00000000-0000-0000-0000-000000000000}"/>
          </ac:spMkLst>
        </pc:spChg>
      </pc:sldChg>
      <pc:sldChg chg="delSp modSp mod">
        <pc:chgData name="Татьянв Богуцкая" userId="35577fde22aef51f" providerId="LiveId" clId="{2D32E932-EEC1-4281-A785-BB9980240873}" dt="2023-05-24T05:56:55.982" v="758" actId="1036"/>
        <pc:sldMkLst>
          <pc:docMk/>
          <pc:sldMk cId="3511762234" sldId="263"/>
        </pc:sldMkLst>
        <pc:spChg chg="mod">
          <ac:chgData name="Татьянв Богуцкая" userId="35577fde22aef51f" providerId="LiveId" clId="{2D32E932-EEC1-4281-A785-BB9980240873}" dt="2023-05-24T00:56:03.234" v="195" actId="113"/>
          <ac:spMkLst>
            <pc:docMk/>
            <pc:sldMk cId="3511762234" sldId="263"/>
            <ac:spMk id="11" creationId="{00000000-0000-0000-0000-000000000000}"/>
          </ac:spMkLst>
        </pc:spChg>
        <pc:spChg chg="del">
          <ac:chgData name="Татьянв Богуцкая" userId="35577fde22aef51f" providerId="LiveId" clId="{2D32E932-EEC1-4281-A785-BB9980240873}" dt="2023-05-24T00:55:02.271" v="187" actId="21"/>
          <ac:spMkLst>
            <pc:docMk/>
            <pc:sldMk cId="3511762234" sldId="263"/>
            <ac:spMk id="12" creationId="{00000000-0000-0000-0000-000000000000}"/>
          </ac:spMkLst>
        </pc:spChg>
        <pc:picChg chg="mod">
          <ac:chgData name="Татьянв Богуцкая" userId="35577fde22aef51f" providerId="LiveId" clId="{2D32E932-EEC1-4281-A785-BB9980240873}" dt="2023-05-24T05:56:55.982" v="758" actId="1036"/>
          <ac:picMkLst>
            <pc:docMk/>
            <pc:sldMk cId="3511762234" sldId="263"/>
            <ac:picMk id="10" creationId="{00000000-0000-0000-0000-000000000000}"/>
          </ac:picMkLst>
        </pc:picChg>
      </pc:sldChg>
      <pc:sldChg chg="modSp mod">
        <pc:chgData name="Татьянв Богуцкая" userId="35577fde22aef51f" providerId="LiveId" clId="{2D32E932-EEC1-4281-A785-BB9980240873}" dt="2023-05-24T00:59:34.463" v="576" actId="255"/>
        <pc:sldMkLst>
          <pc:docMk/>
          <pc:sldMk cId="1916056359" sldId="276"/>
        </pc:sldMkLst>
        <pc:spChg chg="mod">
          <ac:chgData name="Татьянв Богуцкая" userId="35577fde22aef51f" providerId="LiveId" clId="{2D32E932-EEC1-4281-A785-BB9980240873}" dt="2023-05-24T00:58:23.437" v="571" actId="20577"/>
          <ac:spMkLst>
            <pc:docMk/>
            <pc:sldMk cId="1916056359" sldId="276"/>
            <ac:spMk id="3" creationId="{00000000-0000-0000-0000-000000000000}"/>
          </ac:spMkLst>
        </pc:spChg>
        <pc:graphicFrameChg chg="modGraphic">
          <ac:chgData name="Татьянв Богуцкая" userId="35577fde22aef51f" providerId="LiveId" clId="{2D32E932-EEC1-4281-A785-BB9980240873}" dt="2023-05-24T00:59:34.463" v="576" actId="255"/>
          <ac:graphicFrameMkLst>
            <pc:docMk/>
            <pc:sldMk cId="1916056359" sldId="276"/>
            <ac:graphicFrameMk id="2" creationId="{00000000-0000-0000-0000-000000000000}"/>
          </ac:graphicFrameMkLst>
        </pc:graphicFrameChg>
      </pc:sldChg>
      <pc:sldChg chg="modSp mod">
        <pc:chgData name="Татьянв Богуцкая" userId="35577fde22aef51f" providerId="LiveId" clId="{2D32E932-EEC1-4281-A785-BB9980240873}" dt="2023-05-25T07:28:36.750" v="2182" actId="14100"/>
        <pc:sldMkLst>
          <pc:docMk/>
          <pc:sldMk cId="3870629686" sldId="278"/>
        </pc:sldMkLst>
        <pc:spChg chg="mod">
          <ac:chgData name="Татьянв Богуцкая" userId="35577fde22aef51f" providerId="LiveId" clId="{2D32E932-EEC1-4281-A785-BB9980240873}" dt="2023-05-25T07:28:07.200" v="2178" actId="20577"/>
          <ac:spMkLst>
            <pc:docMk/>
            <pc:sldMk cId="3870629686" sldId="278"/>
            <ac:spMk id="7" creationId="{00000000-0000-0000-0000-000000000000}"/>
          </ac:spMkLst>
        </pc:spChg>
        <pc:spChg chg="mod">
          <ac:chgData name="Татьянв Богуцкая" userId="35577fde22aef51f" providerId="LiveId" clId="{2D32E932-EEC1-4281-A785-BB9980240873}" dt="2023-05-25T07:28:36.750" v="2182" actId="14100"/>
          <ac:spMkLst>
            <pc:docMk/>
            <pc:sldMk cId="3870629686" sldId="278"/>
            <ac:spMk id="12" creationId="{D30F270C-276E-FC90-6A56-F8A723925A54}"/>
          </ac:spMkLst>
        </pc:spChg>
        <pc:spChg chg="mod">
          <ac:chgData name="Татьянв Богуцкая" userId="35577fde22aef51f" providerId="LiveId" clId="{2D32E932-EEC1-4281-A785-BB9980240873}" dt="2023-05-24T00:56:51.551" v="365" actId="20577"/>
          <ac:spMkLst>
            <pc:docMk/>
            <pc:sldMk cId="3870629686" sldId="278"/>
            <ac:spMk id="20" creationId="{D30F270C-276E-FC90-6A56-F8A723925A54}"/>
          </ac:spMkLst>
        </pc:spChg>
        <pc:spChg chg="mod">
          <ac:chgData name="Татьянв Богуцкая" userId="35577fde22aef51f" providerId="LiveId" clId="{2D32E932-EEC1-4281-A785-BB9980240873}" dt="2023-05-24T00:57:12.570" v="498" actId="20577"/>
          <ac:spMkLst>
            <pc:docMk/>
            <pc:sldMk cId="3870629686" sldId="278"/>
            <ac:spMk id="21" creationId="{D30F270C-276E-FC90-6A56-F8A723925A54}"/>
          </ac:spMkLst>
        </pc:spChg>
        <pc:spChg chg="mod">
          <ac:chgData name="Татьянв Богуцкая" userId="35577fde22aef51f" providerId="LiveId" clId="{2D32E932-EEC1-4281-A785-BB9980240873}" dt="2023-05-24T00:57:21.010" v="565" actId="20577"/>
          <ac:spMkLst>
            <pc:docMk/>
            <pc:sldMk cId="3870629686" sldId="278"/>
            <ac:spMk id="22" creationId="{D30F270C-276E-FC90-6A56-F8A723925A54}"/>
          </ac:spMkLst>
        </pc:spChg>
      </pc:sldChg>
      <pc:sldChg chg="modSp mod">
        <pc:chgData name="Татьянв Богуцкая" userId="35577fde22aef51f" providerId="LiveId" clId="{2D32E932-EEC1-4281-A785-BB9980240873}" dt="2023-05-25T08:19:19.884" v="2224" actId="20577"/>
        <pc:sldMkLst>
          <pc:docMk/>
          <pc:sldMk cId="430815023" sldId="279"/>
        </pc:sldMkLst>
        <pc:spChg chg="mod">
          <ac:chgData name="Татьянв Богуцкая" userId="35577fde22aef51f" providerId="LiveId" clId="{2D32E932-EEC1-4281-A785-BB9980240873}" dt="2023-05-25T08:19:19.884" v="2224" actId="20577"/>
          <ac:spMkLst>
            <pc:docMk/>
            <pc:sldMk cId="430815023" sldId="279"/>
            <ac:spMk id="4" creationId="{530E09DF-2EC5-468E-6748-F39B12F37012}"/>
          </ac:spMkLst>
        </pc:spChg>
      </pc:sldChg>
      <pc:sldChg chg="modSp mod">
        <pc:chgData name="Татьянв Богуцкая" userId="35577fde22aef51f" providerId="LiveId" clId="{2D32E932-EEC1-4281-A785-BB9980240873}" dt="2023-05-24T01:03:13.243" v="664" actId="14100"/>
        <pc:sldMkLst>
          <pc:docMk/>
          <pc:sldMk cId="1776435679" sldId="282"/>
        </pc:sldMkLst>
        <pc:spChg chg="mod">
          <ac:chgData name="Татьянв Богуцкая" userId="35577fde22aef51f" providerId="LiveId" clId="{2D32E932-EEC1-4281-A785-BB9980240873}" dt="2023-05-24T01:01:01.305" v="618" actId="20577"/>
          <ac:spMkLst>
            <pc:docMk/>
            <pc:sldMk cId="1776435679" sldId="282"/>
            <ac:spMk id="3" creationId="{00000000-0000-0000-0000-000000000000}"/>
          </ac:spMkLst>
        </pc:spChg>
        <pc:graphicFrameChg chg="mod modGraphic">
          <ac:chgData name="Татьянв Богуцкая" userId="35577fde22aef51f" providerId="LiveId" clId="{2D32E932-EEC1-4281-A785-BB9980240873}" dt="2023-05-24T01:03:13.243" v="664" actId="14100"/>
          <ac:graphicFrameMkLst>
            <pc:docMk/>
            <pc:sldMk cId="1776435679" sldId="282"/>
            <ac:graphicFrameMk id="2" creationId="{00000000-0000-0000-0000-000000000000}"/>
          </ac:graphicFrameMkLst>
        </pc:graphicFrameChg>
      </pc:sldChg>
      <pc:sldChg chg="addSp modSp mod">
        <pc:chgData name="Татьянв Богуцкая" userId="35577fde22aef51f" providerId="LiveId" clId="{2D32E932-EEC1-4281-A785-BB9980240873}" dt="2023-05-24T09:12:29.770" v="2137" actId="1076"/>
        <pc:sldMkLst>
          <pc:docMk/>
          <pc:sldMk cId="178193608" sldId="284"/>
        </pc:sldMkLst>
        <pc:picChg chg="add mod">
          <ac:chgData name="Татьянв Богуцкая" userId="35577fde22aef51f" providerId="LiveId" clId="{2D32E932-EEC1-4281-A785-BB9980240873}" dt="2023-05-24T09:12:29.770" v="2137" actId="1076"/>
          <ac:picMkLst>
            <pc:docMk/>
            <pc:sldMk cId="178193608" sldId="284"/>
            <ac:picMk id="3" creationId="{A6C3A345-655A-4D60-056A-8E8A604C90F6}"/>
          </ac:picMkLst>
        </pc:picChg>
        <pc:picChg chg="mod">
          <ac:chgData name="Татьянв Богуцкая" userId="35577fde22aef51f" providerId="LiveId" clId="{2D32E932-EEC1-4281-A785-BB9980240873}" dt="2023-05-24T09:12:22.737" v="2134" actId="1076"/>
          <ac:picMkLst>
            <pc:docMk/>
            <pc:sldMk cId="178193608" sldId="284"/>
            <ac:picMk id="1032" creationId="{00000000-0000-0000-0000-000000000000}"/>
          </ac:picMkLst>
        </pc:picChg>
      </pc:sldChg>
      <pc:sldChg chg="modSp mod">
        <pc:chgData name="Татьянв Богуцкая" userId="35577fde22aef51f" providerId="LiveId" clId="{2D32E932-EEC1-4281-A785-BB9980240873}" dt="2023-05-24T05:38:08.340" v="757" actId="14100"/>
        <pc:sldMkLst>
          <pc:docMk/>
          <pc:sldMk cId="706018428" sldId="285"/>
        </pc:sldMkLst>
        <pc:graphicFrameChg chg="modGraphic">
          <ac:chgData name="Татьянв Богуцкая" userId="35577fde22aef51f" providerId="LiveId" clId="{2D32E932-EEC1-4281-A785-BB9980240873}" dt="2023-05-24T05:38:08.340" v="757" actId="14100"/>
          <ac:graphicFrameMkLst>
            <pc:docMk/>
            <pc:sldMk cId="706018428" sldId="285"/>
            <ac:graphicFrameMk id="2" creationId="{00000000-0000-0000-0000-000000000000}"/>
          </ac:graphicFrameMkLst>
        </pc:graphicFrameChg>
      </pc:sldChg>
      <pc:sldChg chg="del">
        <pc:chgData name="Татьянв Богуцкая" userId="35577fde22aef51f" providerId="LiveId" clId="{2D32E932-EEC1-4281-A785-BB9980240873}" dt="2023-05-24T01:03:30.075" v="665" actId="2696"/>
        <pc:sldMkLst>
          <pc:docMk/>
          <pc:sldMk cId="364343234" sldId="288"/>
        </pc:sldMkLst>
      </pc:sldChg>
      <pc:sldChg chg="modSp mod">
        <pc:chgData name="Татьянв Богуцкая" userId="35577fde22aef51f" providerId="LiveId" clId="{2D32E932-EEC1-4281-A785-BB9980240873}" dt="2023-05-24T01:00:43.095" v="600" actId="20577"/>
        <pc:sldMkLst>
          <pc:docMk/>
          <pc:sldMk cId="2219337578" sldId="289"/>
        </pc:sldMkLst>
        <pc:spChg chg="mod">
          <ac:chgData name="Татьянв Богуцкая" userId="35577fde22aef51f" providerId="LiveId" clId="{2D32E932-EEC1-4281-A785-BB9980240873}" dt="2023-05-24T01:00:04.234" v="596" actId="20577"/>
          <ac:spMkLst>
            <pc:docMk/>
            <pc:sldMk cId="2219337578" sldId="289"/>
            <ac:spMk id="3" creationId="{00000000-0000-0000-0000-000000000000}"/>
          </ac:spMkLst>
        </pc:spChg>
        <pc:graphicFrameChg chg="modGraphic">
          <ac:chgData name="Татьянв Богуцкая" userId="35577fde22aef51f" providerId="LiveId" clId="{2D32E932-EEC1-4281-A785-BB9980240873}" dt="2023-05-24T01:00:43.095" v="600" actId="20577"/>
          <ac:graphicFrameMkLst>
            <pc:docMk/>
            <pc:sldMk cId="2219337578" sldId="289"/>
            <ac:graphicFrameMk id="2" creationId="{00000000-0000-0000-0000-000000000000}"/>
          </ac:graphicFrameMkLst>
        </pc:graphicFrameChg>
      </pc:sldChg>
      <pc:sldChg chg="addSp modSp mod">
        <pc:chgData name="Татьянв Богуцкая" userId="35577fde22aef51f" providerId="LiveId" clId="{2D32E932-EEC1-4281-A785-BB9980240873}" dt="2023-05-25T07:38:46.197" v="2199" actId="20577"/>
        <pc:sldMkLst>
          <pc:docMk/>
          <pc:sldMk cId="178193608" sldId="290"/>
        </pc:sldMkLst>
        <pc:spChg chg="mod">
          <ac:chgData name="Татьянв Богуцкая" userId="35577fde22aef51f" providerId="LiveId" clId="{2D32E932-EEC1-4281-A785-BB9980240873}" dt="2023-05-25T07:38:46.197" v="2199" actId="20577"/>
          <ac:spMkLst>
            <pc:docMk/>
            <pc:sldMk cId="178193608" sldId="290"/>
            <ac:spMk id="6" creationId="{00000000-0000-0000-0000-000000000000}"/>
          </ac:spMkLst>
        </pc:spChg>
        <pc:picChg chg="add mod">
          <ac:chgData name="Татьянв Богуцкая" userId="35577fde22aef51f" providerId="LiveId" clId="{2D32E932-EEC1-4281-A785-BB9980240873}" dt="2023-05-25T07:38:27.776" v="2187" actId="1076"/>
          <ac:picMkLst>
            <pc:docMk/>
            <pc:sldMk cId="178193608" sldId="290"/>
            <ac:picMk id="4" creationId="{0DA86FD6-48F4-753D-EF55-143A44D864E2}"/>
          </ac:picMkLst>
        </pc:picChg>
      </pc:sldChg>
      <pc:sldChg chg="modSp add mod">
        <pc:chgData name="Татьянв Богуцкая" userId="35577fde22aef51f" providerId="LiveId" clId="{2D32E932-EEC1-4281-A785-BB9980240873}" dt="2023-05-24T07:54:25.122" v="2129" actId="1036"/>
        <pc:sldMkLst>
          <pc:docMk/>
          <pc:sldMk cId="2751799421" sldId="291"/>
        </pc:sldMkLst>
        <pc:spChg chg="mod">
          <ac:chgData name="Татьянв Богуцкая" userId="35577fde22aef51f" providerId="LiveId" clId="{2D32E932-EEC1-4281-A785-BB9980240873}" dt="2023-05-24T07:32:03.156" v="1568" actId="1076"/>
          <ac:spMkLst>
            <pc:docMk/>
            <pc:sldMk cId="2751799421" sldId="291"/>
            <ac:spMk id="6" creationId="{00000000-0000-0000-0000-000000000000}"/>
          </ac:spMkLst>
        </pc:spChg>
        <pc:spChg chg="mod">
          <ac:chgData name="Татьянв Богуцкая" userId="35577fde22aef51f" providerId="LiveId" clId="{2D32E932-EEC1-4281-A785-BB9980240873}" dt="2023-05-24T07:54:25.122" v="2129" actId="1036"/>
          <ac:spMkLst>
            <pc:docMk/>
            <pc:sldMk cId="2751799421" sldId="291"/>
            <ac:spMk id="7" creationId="{00000000-0000-0000-0000-000000000000}"/>
          </ac:spMkLst>
        </pc:spChg>
        <pc:spChg chg="mod">
          <ac:chgData name="Татьянв Богуцкая" userId="35577fde22aef51f" providerId="LiveId" clId="{2D32E932-EEC1-4281-A785-BB9980240873}" dt="2023-05-24T07:52:07.872" v="2127" actId="20577"/>
          <ac:spMkLst>
            <pc:docMk/>
            <pc:sldMk cId="2751799421" sldId="291"/>
            <ac:spMk id="9" creationId="{00000000-0000-0000-0000-000000000000}"/>
          </ac:spMkLst>
        </pc:spChg>
      </pc:sldChg>
    </pc:docChg>
  </pc:docChgLst>
  <pc:docChgLst>
    <pc:chgData name="Татьянв Богуцкая" userId="35577fde22aef51f" providerId="LiveId" clId="{DD2EDDCF-A322-4524-A083-C61302A7BEF1}"/>
    <pc:docChg chg="custSel modSld">
      <pc:chgData name="Татьянв Богуцкая" userId="35577fde22aef51f" providerId="LiveId" clId="{DD2EDDCF-A322-4524-A083-C61302A7BEF1}" dt="2023-02-21T09:24:51.229" v="580" actId="14100"/>
      <pc:docMkLst>
        <pc:docMk/>
      </pc:docMkLst>
      <pc:sldChg chg="modSp mod">
        <pc:chgData name="Татьянв Богуцкая" userId="35577fde22aef51f" providerId="LiveId" clId="{DD2EDDCF-A322-4524-A083-C61302A7BEF1}" dt="2023-02-21T08:09:26.221" v="456" actId="5793"/>
        <pc:sldMkLst>
          <pc:docMk/>
          <pc:sldMk cId="3837874835" sldId="256"/>
        </pc:sldMkLst>
        <pc:spChg chg="mod">
          <ac:chgData name="Татьянв Богуцкая" userId="35577fde22aef51f" providerId="LiveId" clId="{DD2EDDCF-A322-4524-A083-C61302A7BEF1}" dt="2023-02-21T08:09:26.221" v="456" actId="5793"/>
          <ac:spMkLst>
            <pc:docMk/>
            <pc:sldMk cId="3837874835" sldId="256"/>
            <ac:spMk id="9" creationId="{00000000-0000-0000-0000-000000000000}"/>
          </ac:spMkLst>
        </pc:spChg>
      </pc:sldChg>
      <pc:sldChg chg="addSp delSp modSp mod">
        <pc:chgData name="Татьянв Богуцкая" userId="35577fde22aef51f" providerId="LiveId" clId="{DD2EDDCF-A322-4524-A083-C61302A7BEF1}" dt="2023-02-21T09:24:51.229" v="580" actId="14100"/>
        <pc:sldMkLst>
          <pc:docMk/>
          <pc:sldMk cId="3870629686" sldId="278"/>
        </pc:sldMkLst>
        <pc:spChg chg="mod">
          <ac:chgData name="Татьянв Богуцкая" userId="35577fde22aef51f" providerId="LiveId" clId="{DD2EDDCF-A322-4524-A083-C61302A7BEF1}" dt="2023-02-21T09:24:35.868" v="578" actId="1076"/>
          <ac:spMkLst>
            <pc:docMk/>
            <pc:sldMk cId="3870629686" sldId="278"/>
            <ac:spMk id="22" creationId="{D30F270C-276E-FC90-6A56-F8A723925A54}"/>
          </ac:spMkLst>
        </pc:spChg>
        <pc:spChg chg="del mod">
          <ac:chgData name="Татьянв Богуцкая" userId="35577fde22aef51f" providerId="LiveId" clId="{DD2EDDCF-A322-4524-A083-C61302A7BEF1}" dt="2023-02-21T08:18:40.843" v="458" actId="21"/>
          <ac:spMkLst>
            <pc:docMk/>
            <pc:sldMk cId="3870629686" sldId="278"/>
            <ac:spMk id="11266" creationId="{00000000-0000-0000-0000-000000000000}"/>
          </ac:spMkLst>
        </pc:spChg>
        <pc:picChg chg="add mod">
          <ac:chgData name="Татьянв Богуцкая" userId="35577fde22aef51f" providerId="LiveId" clId="{DD2EDDCF-A322-4524-A083-C61302A7BEF1}" dt="2023-02-21T09:24:06.276" v="572" actId="14100"/>
          <ac:picMkLst>
            <pc:docMk/>
            <pc:sldMk cId="3870629686" sldId="278"/>
            <ac:picMk id="5" creationId="{A8EF0F07-E647-8EC5-EBE1-9AF18D08A54D}"/>
          </ac:picMkLst>
        </pc:picChg>
        <pc:picChg chg="mod">
          <ac:chgData name="Татьянв Богуцкая" userId="35577fde22aef51f" providerId="LiveId" clId="{DD2EDDCF-A322-4524-A083-C61302A7BEF1}" dt="2023-02-21T09:24:51.229" v="580" actId="14100"/>
          <ac:picMkLst>
            <pc:docMk/>
            <pc:sldMk cId="3870629686" sldId="278"/>
            <ac:picMk id="11267" creationId="{00000000-0000-0000-0000-000000000000}"/>
          </ac:picMkLst>
        </pc:picChg>
        <pc:picChg chg="del">
          <ac:chgData name="Татьянв Богуцкая" userId="35577fde22aef51f" providerId="LiveId" clId="{DD2EDDCF-A322-4524-A083-C61302A7BEF1}" dt="2023-02-21T09:23:22.176" v="563" actId="21"/>
          <ac:picMkLst>
            <pc:docMk/>
            <pc:sldMk cId="3870629686" sldId="278"/>
            <ac:picMk id="11269" creationId="{00000000-0000-0000-0000-000000000000}"/>
          </ac:picMkLst>
        </pc:picChg>
        <pc:picChg chg="mod">
          <ac:chgData name="Татьянв Богуцкая" userId="35577fde22aef51f" providerId="LiveId" clId="{DD2EDDCF-A322-4524-A083-C61302A7BEF1}" dt="2023-02-21T09:24:39.189" v="579" actId="14100"/>
          <ac:picMkLst>
            <pc:docMk/>
            <pc:sldMk cId="3870629686" sldId="278"/>
            <ac:picMk id="11276" creationId="{00000000-0000-0000-0000-000000000000}"/>
          </ac:picMkLst>
        </pc:picChg>
      </pc:sldChg>
      <pc:sldChg chg="modSp mod">
        <pc:chgData name="Татьянв Богуцкая" userId="35577fde22aef51f" providerId="LiveId" clId="{DD2EDDCF-A322-4524-A083-C61302A7BEF1}" dt="2023-02-21T09:19:48.294" v="548" actId="20577"/>
        <pc:sldMkLst>
          <pc:docMk/>
          <pc:sldMk cId="1776435679" sldId="282"/>
        </pc:sldMkLst>
        <pc:graphicFrameChg chg="mod modGraphic">
          <ac:chgData name="Татьянв Богуцкая" userId="35577fde22aef51f" providerId="LiveId" clId="{DD2EDDCF-A322-4524-A083-C61302A7BEF1}" dt="2023-02-21T09:19:48.294" v="548" actId="20577"/>
          <ac:graphicFrameMkLst>
            <pc:docMk/>
            <pc:sldMk cId="1776435679" sldId="282"/>
            <ac:graphicFrameMk id="2" creationId="{00000000-0000-0000-0000-000000000000}"/>
          </ac:graphicFrameMkLst>
        </pc:graphicFrameChg>
      </pc:sldChg>
      <pc:sldChg chg="addSp modSp mod">
        <pc:chgData name="Татьянв Богуцкая" userId="35577fde22aef51f" providerId="LiveId" clId="{DD2EDDCF-A322-4524-A083-C61302A7BEF1}" dt="2023-02-21T09:22:51.414" v="556" actId="1076"/>
        <pc:sldMkLst>
          <pc:docMk/>
          <pc:sldMk cId="364343234" sldId="288"/>
        </pc:sldMkLst>
        <pc:picChg chg="add mod">
          <ac:chgData name="Татьянв Богуцкая" userId="35577fde22aef51f" providerId="LiveId" clId="{DD2EDDCF-A322-4524-A083-C61302A7BEF1}" dt="2023-02-21T09:22:47.365" v="554" actId="1076"/>
          <ac:picMkLst>
            <pc:docMk/>
            <pc:sldMk cId="364343234" sldId="288"/>
            <ac:picMk id="3" creationId="{8611D202-9BE1-2067-082A-1ADEAC2C9573}"/>
          </ac:picMkLst>
        </pc:picChg>
        <pc:picChg chg="mod">
          <ac:chgData name="Татьянв Богуцкая" userId="35577fde22aef51f" providerId="LiveId" clId="{DD2EDDCF-A322-4524-A083-C61302A7BEF1}" dt="2023-02-21T09:22:49.557" v="555" actId="1076"/>
          <ac:picMkLst>
            <pc:docMk/>
            <pc:sldMk cId="364343234" sldId="288"/>
            <ac:picMk id="10" creationId="{00000000-0000-0000-0000-000000000000}"/>
          </ac:picMkLst>
        </pc:picChg>
        <pc:picChg chg="mod">
          <ac:chgData name="Татьянв Богуцкая" userId="35577fde22aef51f" providerId="LiveId" clId="{DD2EDDCF-A322-4524-A083-C61302A7BEF1}" dt="2023-02-21T09:22:51.414" v="556" actId="1076"/>
          <ac:picMkLst>
            <pc:docMk/>
            <pc:sldMk cId="364343234" sldId="288"/>
            <ac:picMk id="11" creationId="{00000000-0000-0000-0000-000000000000}"/>
          </ac:picMkLst>
        </pc:picChg>
      </pc:sldChg>
      <pc:sldChg chg="modSp mod">
        <pc:chgData name="Татьянв Богуцкая" userId="35577fde22aef51f" providerId="LiveId" clId="{DD2EDDCF-A322-4524-A083-C61302A7BEF1}" dt="2023-02-21T08:01:22.003" v="83" actId="1036"/>
        <pc:sldMkLst>
          <pc:docMk/>
          <pc:sldMk cId="2219337578" sldId="289"/>
        </pc:sldMkLst>
        <pc:graphicFrameChg chg="mod">
          <ac:chgData name="Татьянв Богуцкая" userId="35577fde22aef51f" providerId="LiveId" clId="{DD2EDDCF-A322-4524-A083-C61302A7BEF1}" dt="2023-02-21T08:01:22.003" v="83" actId="1036"/>
          <ac:graphicFrameMkLst>
            <pc:docMk/>
            <pc:sldMk cId="2219337578" sldId="289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0D17-1082-4711-9585-9A39DD4245C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C49B-9D8D-4CB9-9140-67052AE0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2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8296" b="9955"/>
          <a:stretch/>
        </p:blipFill>
        <p:spPr>
          <a:xfrm>
            <a:off x="-24167" y="0"/>
            <a:ext cx="12214933" cy="688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7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flipH="1">
            <a:off x="-1" y="-21822"/>
            <a:ext cx="4095994" cy="2155646"/>
          </a:xfrm>
          <a:custGeom>
            <a:avLst/>
            <a:gdLst>
              <a:gd name="connsiteX0" fmla="*/ 4095994 w 4095994"/>
              <a:gd name="connsiteY0" fmla="*/ 0 h 2155646"/>
              <a:gd name="connsiteX1" fmla="*/ 0 w 4095994"/>
              <a:gd name="connsiteY1" fmla="*/ 0 h 2155646"/>
              <a:gd name="connsiteX2" fmla="*/ 269776 w 4095994"/>
              <a:gd name="connsiteY2" fmla="*/ 349305 h 2155646"/>
              <a:gd name="connsiteX3" fmla="*/ 3936866 w 4095994"/>
              <a:gd name="connsiteY3" fmla="*/ 2151264 h 2155646"/>
              <a:gd name="connsiteX4" fmla="*/ 4095994 w 4095994"/>
              <a:gd name="connsiteY4" fmla="*/ 2155646 h 21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994" h="2155646">
                <a:moveTo>
                  <a:pt x="4095994" y="0"/>
                </a:moveTo>
                <a:lnTo>
                  <a:pt x="0" y="0"/>
                </a:lnTo>
                <a:lnTo>
                  <a:pt x="269776" y="349305"/>
                </a:lnTo>
                <a:cubicBezTo>
                  <a:pt x="1153159" y="1385710"/>
                  <a:pt x="2461698" y="2069801"/>
                  <a:pt x="3936866" y="2151264"/>
                </a:cubicBezTo>
                <a:lnTo>
                  <a:pt x="4095994" y="2155646"/>
                </a:lnTo>
                <a:close/>
              </a:path>
            </a:pathLst>
          </a:cu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4474" r="11423" b="26158"/>
          <a:stretch/>
        </p:blipFill>
        <p:spPr>
          <a:xfrm>
            <a:off x="0" y="6146800"/>
            <a:ext cx="12221028" cy="711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1" name="Полилиния 10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-1"/>
            <a:ext cx="12148279" cy="68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9" y="150589"/>
            <a:ext cx="1743374" cy="774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6" y="146553"/>
            <a:ext cx="778094" cy="7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8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1733-D765-4CA0-AB13-82CF957974D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0"/>
            <a:ext cx="1210455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6" y="314308"/>
            <a:ext cx="1813996" cy="1813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" y="31539"/>
            <a:ext cx="1962879" cy="19628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6192" y="2745938"/>
            <a:ext cx="115314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cap="all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 деятельности Координационного совета</a:t>
            </a:r>
          </a:p>
          <a:p>
            <a:r>
              <a:rPr lang="ru-RU" sz="2400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Председателей первичных профсоюзных</a:t>
            </a:r>
          </a:p>
          <a:p>
            <a:r>
              <a:rPr lang="ru-RU" sz="2400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Организаций работников вузов</a:t>
            </a:r>
          </a:p>
          <a:p>
            <a:r>
              <a:rPr lang="ru-RU" sz="2400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Алтайской краевой организации Профсоюза</a:t>
            </a:r>
          </a:p>
          <a:p>
            <a:endParaRPr lang="ru-RU" sz="3600" b="1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3600" b="1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 2022г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621817" y="5373562"/>
            <a:ext cx="1142691" cy="1202077"/>
            <a:chOff x="10501747" y="5609743"/>
            <a:chExt cx="1142691" cy="1202077"/>
          </a:xfrm>
        </p:grpSpPr>
        <p:sp>
          <p:nvSpPr>
            <p:cNvPr id="14" name="TextBox 13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76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75927" y="557902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0E09DF-2EC5-468E-6748-F39B12F37012}"/>
              </a:ext>
            </a:extLst>
          </p:cNvPr>
          <p:cNvSpPr txBox="1"/>
          <p:nvPr/>
        </p:nvSpPr>
        <p:spPr>
          <a:xfrm>
            <a:off x="704072" y="2676525"/>
            <a:ext cx="86780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Высокая текучка кадров в университете. Вымывание кадров не способствует профсоюзному росту.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Правовая защита сотрудников.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Низкий уровень мотивации профсоюзного членства, особенно среди молодежи.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жильем молодых преподавателей и сотрудников.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Низкий уровень оплаты труда УВП.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Высокий уровень административного давления на коллектив (в частности, увеличивающееся количество мероприятий, в которых все «должны» участвовать, что ведет к интенсификации труда, а иногда к откровенной эксплуатации сотрудников).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81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6691" y="480084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2023г.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278C8D-D638-7440-8739-7D1B2DEFA787}"/>
              </a:ext>
            </a:extLst>
          </p:cNvPr>
          <p:cNvSpPr txBox="1"/>
          <p:nvPr/>
        </p:nvSpPr>
        <p:spPr>
          <a:xfrm>
            <a:off x="565861" y="2763713"/>
            <a:ext cx="82389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абота с работодателем по вопросам текучки кадров.</a:t>
            </a:r>
          </a:p>
          <a:p>
            <a:pPr marL="342900" indent="-342900"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Молодежного совета вузов Алтайского края.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Создание рабочей группы по вопросам оплаты труда в вузах.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Усиление работы по охране труда.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Контроль общественного питания в вузах.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Усиление мотивации профсоюзного членства.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Закрепление положительного имиджа Профсоюза и профсоюзных организаций.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46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28374"/>
              </p:ext>
            </p:extLst>
          </p:nvPr>
        </p:nvGraphicFramePr>
        <p:xfrm>
          <a:off x="9331" y="1866385"/>
          <a:ext cx="12083142" cy="4957418"/>
        </p:xfrm>
        <a:graphic>
          <a:graphicData uri="http://schemas.openxmlformats.org/drawingml/2006/table">
            <a:tbl>
              <a:tblPr/>
              <a:tblGrid>
                <a:gridCol w="416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2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2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Целевая аудитория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для членов Молодёжных советов профсоюзных организаций вузов «Инновационные подходы в работе с молодежью в Профсоюзе»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 инф.- метод. материалов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КСП</a:t>
                      </a:r>
                    </a:p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МС вузов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4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Краевой семинар-совещание по вопросам закрепления и удержания научно-педагогических кадров в организациях высшего образования Алтайского края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апрель-май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 инф.- метод. материалов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КСП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8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профсоюзного актива вузов Алтайского края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май-июнь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 инф.- метод. материалов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Профактив вузов Алтайского края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55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семинаре-совещании ЦС Профсоюза для председателей первичных профсоюзных организаций вузов (Краснодарский край)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 семинара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КСП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мониторингах ЦС Профсоюза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-ты мониторингов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КСП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124317"/>
                  </a:ext>
                </a:extLst>
              </a:tr>
              <a:tr h="60474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Дня профсоюзного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Активиста Алтайского края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материалы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Профактив вузов Алтайского края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433430"/>
                  </a:ext>
                </a:extLst>
              </a:tr>
              <a:tr h="446106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Совместные поездки профактива в рамках акции «Путешествуй с Профсоюзом!»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материалы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Профсоюза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963925"/>
                  </a:ext>
                </a:extLst>
              </a:tr>
              <a:tr h="60474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во Всероссийском конкурсе программ развития первичных профорганизаций вузов «Траектория успеха»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marL="0" indent="0"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КСП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77693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15642" y="506380"/>
            <a:ext cx="8030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КСП региона  на 2023г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6" name="TextBox 5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01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2668236" y="-2665767"/>
            <a:ext cx="6858001" cy="121895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lumMod val="84000"/>
                  <a:lumOff val="16000"/>
                  <a:alpha val="48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4" y="-2"/>
            <a:ext cx="12187066" cy="844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8" y="2270384"/>
            <a:ext cx="4966124" cy="22049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" y="161137"/>
            <a:ext cx="1249608" cy="1249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803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F7D"/>
                </a:solidFill>
              </a:rPr>
              <a:t>СПАСИБО ЗА ВНИМАНИЕ!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573326" y="161137"/>
            <a:ext cx="1158585" cy="1097419"/>
            <a:chOff x="10501747" y="5609743"/>
            <a:chExt cx="1142691" cy="1202077"/>
          </a:xfrm>
        </p:grpSpPr>
        <p:sp>
          <p:nvSpPr>
            <p:cNvPr id="16" name="TextBox 15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28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5501" y="252601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КСП Алтайского края в лицах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218" y="4260444"/>
            <a:ext cx="2438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Богуцкая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Алтайского государственного педагогического университета, Председатель КСП вузов  Алтайского края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0F270C-276E-FC90-6A56-F8A723925A54}"/>
              </a:ext>
            </a:extLst>
          </p:cNvPr>
          <p:cNvSpPr/>
          <p:nvPr/>
        </p:nvSpPr>
        <p:spPr>
          <a:xfrm>
            <a:off x="2650923" y="4235561"/>
            <a:ext cx="2514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Ольга Григорьевна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Алтайского государственного технического университета   им. И.И. Ползунова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Documents and Settings\bogutskaia_tv\Рабочий стол\кузьм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219" y="2296569"/>
            <a:ext cx="1659987" cy="1938992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4" name="AutoShape 10" descr="https://ksp.eseur.ru/wp-content/uploads/2020/09/77A4493.jpg"/>
          <p:cNvSpPr>
            <a:spLocks noChangeAspect="1" noChangeArrowheads="1"/>
          </p:cNvSpPr>
          <p:nvPr/>
        </p:nvSpPr>
        <p:spPr bwMode="auto">
          <a:xfrm>
            <a:off x="155575" y="-3086100"/>
            <a:ext cx="4829175" cy="643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5" name="Picture 11" descr="C:\Documents and Settings\bogutskaia_tv\Рабочий стол\77A4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242" y="2602522"/>
            <a:ext cx="1572644" cy="2096087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30F270C-276E-FC90-6A56-F8A723925A54}"/>
              </a:ext>
            </a:extLst>
          </p:cNvPr>
          <p:cNvSpPr/>
          <p:nvPr/>
        </p:nvSpPr>
        <p:spPr>
          <a:xfrm>
            <a:off x="5051767" y="4673465"/>
            <a:ext cx="238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Терновой Олег Степанович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Алтайского государственного университета 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30F270C-276E-FC90-6A56-F8A723925A54}"/>
              </a:ext>
            </a:extLst>
          </p:cNvPr>
          <p:cNvSpPr/>
          <p:nvPr/>
        </p:nvSpPr>
        <p:spPr>
          <a:xfrm>
            <a:off x="7526215" y="4488240"/>
            <a:ext cx="2739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Сычев Андрей Владимирович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 работников Алтайского  государственного гуманитарно-педагогического  университета  им. В.М. Шукшина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30F270C-276E-FC90-6A56-F8A723925A54}"/>
              </a:ext>
            </a:extLst>
          </p:cNvPr>
          <p:cNvSpPr/>
          <p:nvPr/>
        </p:nvSpPr>
        <p:spPr>
          <a:xfrm>
            <a:off x="10011483" y="4871741"/>
            <a:ext cx="2413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Свирина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Юрьевна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работников БТИ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АлтГТУ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(филиал)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6" name="Picture 12" descr="C:\Documents and Settings\bogutskaia_tv\Рабочий стол\IMG-20230221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6766" y="2762600"/>
            <a:ext cx="1828800" cy="2118687"/>
          </a:xfrm>
          <a:prstGeom prst="rect">
            <a:avLst/>
          </a:prstGeom>
          <a:noFill/>
        </p:spPr>
      </p:pic>
      <p:pic>
        <p:nvPicPr>
          <p:cNvPr id="5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8EF0F07-E647-8EC5-EBE1-9AF18D08A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2192695"/>
            <a:ext cx="2626127" cy="1990743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9EE7E43C-D2BB-F4C5-1AA2-397C31CD5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51" y="2421992"/>
            <a:ext cx="2872032" cy="20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6979"/>
              </p:ext>
            </p:extLst>
          </p:nvPr>
        </p:nvGraphicFramePr>
        <p:xfrm>
          <a:off x="0" y="1256146"/>
          <a:ext cx="11096978" cy="4974331"/>
        </p:xfrm>
        <a:graphic>
          <a:graphicData uri="http://schemas.openxmlformats.org/drawingml/2006/table">
            <a:tbl>
              <a:tblPr/>
              <a:tblGrid>
                <a:gridCol w="225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21602407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6214115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89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вуза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Председатель ППО 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Штатная численность работников , чел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21/22гг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ППОР, чел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21/22гг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охвата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01.01.2022 г.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охвата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01.01.2023 г.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прирост,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(+/-)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Богуцкая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497/488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289/266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- 3,4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97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Терновой О.С.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1592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/1719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690 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39,9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-2,3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2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государственный технический университет им. И.И. Ползунова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Кузьмина О.Г.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769/757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384/358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50,5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+4,2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государственный гуманитарно-педагогический университет им. В.В. Шукшина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 А.В.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205/216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/57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24, 4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27, 8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+3.4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Бийский технологический институт (филиал)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АлтГТУ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им. И.И. Ползунова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Свирина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Ю.Ю.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185/188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48/47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- 0,9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5573" y="416757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членства ППО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6" name="TextBox 5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05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6143"/>
              </p:ext>
            </p:extLst>
          </p:nvPr>
        </p:nvGraphicFramePr>
        <p:xfrm>
          <a:off x="923368" y="1424403"/>
          <a:ext cx="11051854" cy="4790973"/>
        </p:xfrm>
        <a:graphic>
          <a:graphicData uri="http://schemas.openxmlformats.org/drawingml/2006/table">
            <a:tbl>
              <a:tblPr/>
              <a:tblGrid>
                <a:gridCol w="249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3016214115"/>
                    </a:ext>
                  </a:extLst>
                </a:gridCol>
                <a:gridCol w="2309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8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01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вуза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Председатель ППО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</a:t>
                      </a: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-совещание КСП Профсоюза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Москва,2022</a:t>
                      </a: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</a:t>
                      </a: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-совещание КСП Профсоюза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Сочи,2022</a:t>
                      </a: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</a:t>
                      </a: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-совещание КСП Профсоюза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«Приоритетные направления деятельности профсоюзных организаций.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Вопросы теории и практики»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Хабаровск, 2022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Всероссийский круглый стол </a:t>
                      </a: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«Приоритеты государства и общества в привлечении молодежи к работе в университетах России»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Богуцкая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97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Терновой О.С.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20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государственный технический университет им. И.И. Ползунова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Кузьмина О.Г.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государственный гуманитарно-педагогический университет им. В.В. Шукшина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 А.В.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Бийский технологический институт (филиал)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АлтГТУ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им. И.И. Ползунова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Свирина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Ю.Ю.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5573" y="416757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членов КСП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8" name="TextBox 7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33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44465"/>
              </p:ext>
            </p:extLst>
          </p:nvPr>
        </p:nvGraphicFramePr>
        <p:xfrm>
          <a:off x="0" y="1226496"/>
          <a:ext cx="12192001" cy="5728239"/>
        </p:xfrm>
        <a:graphic>
          <a:graphicData uri="http://schemas.openxmlformats.org/drawingml/2006/table">
            <a:tbl>
              <a:tblPr/>
              <a:tblGrid>
                <a:gridCol w="223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970">
                  <a:extLst>
                    <a:ext uri="{9D8B030D-6E8A-4147-A177-3AD203B41FA5}">
                      <a16:colId xmlns:a16="http://schemas.microsoft.com/office/drawing/2014/main" val="2160240782"/>
                    </a:ext>
                  </a:extLst>
                </a:gridCol>
                <a:gridCol w="1438615">
                  <a:extLst>
                    <a:ext uri="{9D8B030D-6E8A-4147-A177-3AD203B41FA5}">
                      <a16:colId xmlns:a16="http://schemas.microsoft.com/office/drawing/2014/main" val="3016214115"/>
                    </a:ext>
                  </a:extLst>
                </a:gridCol>
                <a:gridCol w="1417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9073">
                  <a:extLst>
                    <a:ext uri="{9D8B030D-6E8A-4147-A177-3AD203B41FA5}">
                      <a16:colId xmlns:a16="http://schemas.microsoft.com/office/drawing/2014/main" val="2839723161"/>
                    </a:ext>
                  </a:extLst>
                </a:gridCol>
              </a:tblGrid>
              <a:tr h="426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вуза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Председатель ППО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Коллективно-договорная работа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Опрос "Срок трудового договора с ППС"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Всероссийский конкурс «Траектория успеха»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Публикационная активность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Учеба в Рязани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мониторинге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 на 23.01..23 / на 08.02..23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7561"/>
                  </a:ext>
                </a:extLst>
              </a:tr>
              <a:tr h="251358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Богуцкая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16/47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31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профсоюзов европейских стран//Человек в экономико-правовом и политическом пространстве. Вып.4: сб. научных статей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XXVI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научно-практической конференции. –Барнаул, 2022. – С. 38-46. (статья членов профкома)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59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Терновой О.С.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0/26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26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государственный технический университет им. И.И. Ползунова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Кузьмина О.Г.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9/12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3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58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государственный гуманитарно-педагогический университет им. В.В. Шукшина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 А.В.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0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Бийский технологический институт (филиал)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АлтГТУ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им. И.И. Ползунова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Свирина Ю.Ю.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5573" y="416757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членов КСП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8" name="TextBox 7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43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32250" y="221841"/>
            <a:ext cx="5985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КСП региона во </a:t>
            </a:r>
          </a:p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Всероссийском конкурсе </a:t>
            </a:r>
          </a:p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«Траектория успеха»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1787303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16833" y="2681893"/>
            <a:ext cx="98747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год: 1 место </a:t>
            </a:r>
            <a:r>
              <a:rPr lang="ru-RU" i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Алтайский государственный университет.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1 место 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государственный университет (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номинации «Лучшая организация деятельности и/или программа развития первичной профсоюзной организации»)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1 место 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государственный педагогический университет (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«Лучший проект»)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2 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государственный технический университет им. И. И. Ползунова </a:t>
            </a:r>
            <a:r>
              <a:rPr lang="ru-RU" sz="1800" b="0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dirty="0"/>
              <a:t> </a:t>
            </a:r>
            <a:r>
              <a:rPr lang="ru-RU" i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79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32249" y="484011"/>
            <a:ext cx="893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КСП региона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67172" y="2038181"/>
            <a:ext cx="937726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Межвузовский  семинар профактива  1-2 июля 2022 г.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Коллективно-договорная кампания в вузах края.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АлтГТУ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«Территория здоровья».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программы доступного питания преподавателей и сотрудников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АлтГУ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Традиционная акция «Путешествие с Профсоюзом».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Профсоюзная игротека.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Театральные месячники в различных театрах города.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Обучение по оказанию первой медицинской помощи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преподавателей и сотрудников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АлтГУ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мобилизованным военнослужащим и защитникам Донбасса, ЛНР.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здоровья в вузах.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митинге, посвященному автопробегу.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Первомайская акция.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Профсоюзный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АлтГПУ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День профсоюзного активиста </a:t>
            </a:r>
          </a:p>
          <a:p>
            <a:pPr marL="342900" indent="-342900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Алтайского края.</a:t>
            </a:r>
          </a:p>
          <a:p>
            <a:pPr marL="342900" indent="-342900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Подготовка проекта Положения о краевом конкурсе молодых </a:t>
            </a:r>
          </a:p>
          <a:p>
            <a:pPr marL="342900" indent="-342900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преподавателей вузов.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i="1" dirty="0">
              <a:solidFill>
                <a:srgbClr val="FF0000"/>
              </a:solidFill>
            </a:endParaRPr>
          </a:p>
          <a:p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7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8982" y="65459"/>
            <a:ext cx="7479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Лучшие мероприятия </a:t>
            </a:r>
          </a:p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КСП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572500" y="1435280"/>
            <a:ext cx="333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Профсоюзный </a:t>
            </a:r>
            <a:r>
              <a:rPr lang="ru-RU" dirty="0" err="1">
                <a:solidFill>
                  <a:prstClr val="black"/>
                </a:solidFill>
                <a:latin typeface="Georgia" pitchFamily="18" charset="0"/>
              </a:rPr>
              <a:t>квиз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 pitchFamily="18" charset="0"/>
              </a:rPr>
              <a:t>АлтГПУ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 в День профсоюзного активиста Алтайского края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981138"/>
            <a:ext cx="1499293" cy="22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91919A-BEE7-437E-BFF4-E438E01AF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04" y="3829050"/>
            <a:ext cx="3366789" cy="25241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FFCA19-EA1C-4CD9-BB15-58962A7618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724"/>
            <a:ext cx="3145225" cy="22002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90650" y="2092505"/>
            <a:ext cx="3334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Проект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Georgia" pitchFamily="18" charset="0"/>
              </a:rPr>
              <a:t>АлтГТУ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 - Территория здоровья» в рамках Всероссийского конкурса Профсоюза  «Здоровые решения»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https://old.altspu.ru/uploads/posts/2022-11/1669018958_img_76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82150" y="3792542"/>
            <a:ext cx="2609850" cy="1741482"/>
          </a:xfrm>
          <a:prstGeom prst="rect">
            <a:avLst/>
          </a:prstGeom>
          <a:noFill/>
        </p:spPr>
      </p:pic>
      <p:pic>
        <p:nvPicPr>
          <p:cNvPr id="1032" name="Picture 8" descr="C:\Users\bogut\Desktop\квиз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8972" y="3534097"/>
            <a:ext cx="3075297" cy="2181226"/>
          </a:xfrm>
          <a:prstGeom prst="rect">
            <a:avLst/>
          </a:prstGeom>
          <a:noFill/>
        </p:spPr>
      </p:pic>
      <p:pic>
        <p:nvPicPr>
          <p:cNvPr id="3" name="Рисунок 2" descr="Изображение выглядит как человек, в помещении, стоящи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A6C3A345-655A-4D60-056A-8E8A604C90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99" y="1249998"/>
            <a:ext cx="1633880" cy="21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8982" y="65459"/>
            <a:ext cx="7479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Лучшие мероприятия </a:t>
            </a:r>
          </a:p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КСП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743075" y="2102030"/>
            <a:ext cx="333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Летний семинар профсоюзного актива вузов Алтайского края</a:t>
            </a:r>
          </a:p>
        </p:txBody>
      </p:sp>
      <p:pic>
        <p:nvPicPr>
          <p:cNvPr id="25602" name="Picture 2" descr="C:\Users\bogut\Desktop\кс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3552825"/>
            <a:ext cx="4465250" cy="2924176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1545" y="4448175"/>
            <a:ext cx="328238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AutoShape 5" descr="IMG-20220701-WA00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C:\Users\bogut\Desktop\IMG-20220701-WA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7350" y="3476625"/>
            <a:ext cx="2787649" cy="2095543"/>
          </a:xfrm>
          <a:prstGeom prst="rect">
            <a:avLst/>
          </a:prstGeom>
          <a:noFill/>
        </p:spPr>
      </p:pic>
      <p:pic>
        <p:nvPicPr>
          <p:cNvPr id="25608" name="Picture 8" descr="https://old.altspu.ru/uploads/posts/2022-09/1662451673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49" y="1209675"/>
            <a:ext cx="4305301" cy="283845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86FD6-48F4-753D-EF55-143A44D86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9553" y="542925"/>
            <a:ext cx="2092447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2060"/>
      </a:dk1>
      <a:lt1>
        <a:sysClr val="window" lastClr="FFFFFF"/>
      </a:lt1>
      <a:dk2>
        <a:srgbClr val="002060"/>
      </a:dk2>
      <a:lt2>
        <a:srgbClr val="E7E6E6"/>
      </a:lt2>
      <a:accent1>
        <a:srgbClr val="48A1F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1094</Words>
  <Application>Microsoft Office PowerPoint</Application>
  <PresentationFormat>Широкоэкранный</PresentationFormat>
  <Paragraphs>284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Georgia</vt:lpstr>
      <vt:lpstr>Montserrat Black</vt:lpstr>
      <vt:lpstr>Montserrat Medium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Татьянв Богуцкая</cp:lastModifiedBy>
  <cp:revision>57</cp:revision>
  <dcterms:created xsi:type="dcterms:W3CDTF">2023-01-22T09:51:49Z</dcterms:created>
  <dcterms:modified xsi:type="dcterms:W3CDTF">2023-05-25T08:19:25Z</dcterms:modified>
</cp:coreProperties>
</file>