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8" r:id="rId4"/>
    <p:sldId id="258" r:id="rId5"/>
    <p:sldId id="259" r:id="rId6"/>
    <p:sldId id="260" r:id="rId7"/>
    <p:sldId id="267" r:id="rId8"/>
    <p:sldId id="266" r:id="rId9"/>
    <p:sldId id="262" r:id="rId10"/>
    <p:sldId id="263" r:id="rId11"/>
    <p:sldId id="270" r:id="rId12"/>
    <p:sldId id="269" r:id="rId13"/>
    <p:sldId id="268" r:id="rId14"/>
    <p:sldId id="275" r:id="rId15"/>
    <p:sldId id="277" r:id="rId16"/>
    <p:sldId id="276" r:id="rId17"/>
    <p:sldId id="271" r:id="rId18"/>
    <p:sldId id="272" r:id="rId19"/>
    <p:sldId id="274" r:id="rId20"/>
    <p:sldId id="279" r:id="rId21"/>
    <p:sldId id="281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02" autoAdjust="0"/>
  </p:normalViewPr>
  <p:slideViewPr>
    <p:cSldViewPr snapToGrid="0">
      <p:cViewPr varScale="1">
        <p:scale>
          <a:sx n="77" d="100"/>
          <a:sy n="77" d="100"/>
        </p:scale>
        <p:origin x="10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E53B2-A2C4-4F09-8669-A1AE7096D6A1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00B91-BAEC-486A-8223-5051F5DD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5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00B91-BAEC-486A-8223-5051F5DDFC9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8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66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5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39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63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9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73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6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7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84000">
              <a:schemeClr val="accent1">
                <a:lumMod val="5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B7153-F48B-4DA1-B700-9C890F6613B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0AB9F-3CDD-4541-92A2-8D402B6F9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08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9622" y="4369486"/>
            <a:ext cx="11244647" cy="1505369"/>
          </a:xfr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ПЕРВИЧНАЯ 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04" y="1274513"/>
            <a:ext cx="4349578" cy="295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5989" y="797460"/>
            <a:ext cx="11738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ПЕНЗЕНСКАЯ ОБЛАСТНАЯ ОРГАНИЗАЦИЯ ОБЩЕРОССИЙСКОГО ПРОФСОЮЗА </a:t>
            </a:r>
            <a:r>
              <a:rPr lang="ru-RU" altLang="ru-RU" sz="2800" b="1" dirty="0" smtClean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ОБРАЗОВАНИЯ</a:t>
            </a:r>
            <a:endParaRPr lang="ru-RU" altLang="ru-RU" sz="28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563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450" y="0"/>
            <a:ext cx="10651523" cy="1136822"/>
          </a:xfrm>
          <a:noFill/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Приняли участие в VIII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ВНЕОЧЕРЕДНАЯ КОНФЕРЕНЦИЯ ПЕНЗЕНСКОЙ ОБЛАСТНОЙ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ПРОФСОЮЗА 10 ноября 2023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lang="ru-RU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86" y="870605"/>
            <a:ext cx="6663259" cy="5721177"/>
          </a:xfrm>
        </p:spPr>
      </p:pic>
      <p:pic>
        <p:nvPicPr>
          <p:cNvPr id="4" name="Рисунок 0" descr="333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8136" cy="124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017431"/>
            <a:ext cx="54122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Избран новый председатель областной организации Профсоюза - Алла Викторовна Маркова.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Доизбраны составы коллегиальных органов: комитета, президиума, контрольно-ревизионной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комиссии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214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8206" y="-1"/>
            <a:ext cx="10503793" cy="178250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Участие в конференция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11-12 декабря 2023 г.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итогах Х заседания Центрального Совета Общероссийского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Профсоюза образования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планировании деятельности областной организации Профсоюза на 2024 год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35" y="1484272"/>
            <a:ext cx="5369325" cy="53717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7" y="1782500"/>
            <a:ext cx="5856790" cy="5371714"/>
          </a:xfrm>
          <a:prstGeom prst="rect">
            <a:avLst/>
          </a:prstGeom>
        </p:spPr>
      </p:pic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04" y="138466"/>
            <a:ext cx="133559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97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8104" y="45078"/>
            <a:ext cx="8637432" cy="106894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Новогоднее поздравление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234" y="1487424"/>
            <a:ext cx="4348767" cy="45537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4144"/>
            <a:ext cx="3593205" cy="39232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068946"/>
            <a:ext cx="4318984" cy="5789054"/>
          </a:xfrm>
          <a:prstGeom prst="rect">
            <a:avLst/>
          </a:prstGeom>
        </p:spPr>
      </p:pic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3" y="119562"/>
            <a:ext cx="1494095" cy="145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5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620" y="-2"/>
            <a:ext cx="10230118" cy="1622737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Приняли участие в областном фестивале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педагогических семей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«Семья- начало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начал», семья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Сайфетдиновых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582" y="1622737"/>
            <a:ext cx="5164428" cy="5615191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738"/>
            <a:ext cx="7016582" cy="5615190"/>
          </a:xfrm>
          <a:prstGeom prst="rect">
            <a:avLst/>
          </a:prstGeom>
        </p:spPr>
      </p:pic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9" y="143946"/>
            <a:ext cx="117906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12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315" y="1"/>
            <a:ext cx="10311685" cy="1532585"/>
          </a:xfrm>
          <a:noFill/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Приняли участие в конкурсе профессиональное мастерства «Молодой преподаватель ВУЗа 2024»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Гарькин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Игорь Николаевич к.т.н., зав. каф. ЗЧС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Лобачева Елена Вячеславовна преподаватель каф.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МиБИ</a:t>
            </a:r>
            <a:endParaRPr lang="ru-RU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2586"/>
            <a:ext cx="8551570" cy="352525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70" y="1507213"/>
            <a:ext cx="3640430" cy="29986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265" y="4177080"/>
            <a:ext cx="4245735" cy="26809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830" y="4588245"/>
            <a:ext cx="3162205" cy="26809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60" y="4312261"/>
            <a:ext cx="4917180" cy="2942909"/>
          </a:xfrm>
          <a:prstGeom prst="rect">
            <a:avLst/>
          </a:prstGeom>
        </p:spPr>
      </p:pic>
      <p:pic>
        <p:nvPicPr>
          <p:cNvPr id="10" name="Picture 1" descr="эмблемк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54" y="93390"/>
            <a:ext cx="1511808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07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052" y="0"/>
            <a:ext cx="9050805" cy="106894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               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Спортивно оздоровительный праздник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«Путь к рекордам» 20 апреля 2024 г.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наша дружная команда заняла 3 место</a:t>
            </a:r>
            <a:endParaRPr lang="ru-RU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4" y="2306126"/>
            <a:ext cx="3084394" cy="221516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33"/>
            <a:ext cx="3104802" cy="22151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8" y="4591320"/>
            <a:ext cx="3104802" cy="22666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802" y="1017426"/>
            <a:ext cx="9107606" cy="5840574"/>
          </a:xfrm>
          <a:prstGeom prst="rect">
            <a:avLst/>
          </a:prstGeom>
        </p:spPr>
      </p:pic>
      <p:pic>
        <p:nvPicPr>
          <p:cNvPr id="10" name="Picture 1" descr="эмблемк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689" y="0"/>
            <a:ext cx="129235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20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315" y="0"/>
            <a:ext cx="10195776" cy="1858114"/>
          </a:xfrm>
          <a:noFill/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)» принимаем гостей и благодарность от Областного Профсоюза образования </a:t>
            </a:r>
            <a:endParaRPr lang="ru-RU" sz="2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203" y="1690689"/>
            <a:ext cx="4451797" cy="516731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90689"/>
            <a:ext cx="7624293" cy="5167311"/>
          </a:xfrm>
          <a:prstGeom prst="rect">
            <a:avLst/>
          </a:prstGeom>
        </p:spPr>
      </p:pic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9" y="143946"/>
            <a:ext cx="1527237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02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1984" y="0"/>
            <a:ext cx="10182896" cy="1690688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25.04.2024г.прошел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семинар, посвященный Всемирному дню охраны труда, который отмечается 28 апреля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20" y="1690688"/>
            <a:ext cx="6089180" cy="5167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" y="1690688"/>
            <a:ext cx="5998464" cy="5167312"/>
          </a:xfrm>
          <a:prstGeom prst="rect">
            <a:avLst/>
          </a:prstGeom>
        </p:spPr>
      </p:pic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9" y="143946"/>
            <a:ext cx="164039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8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"/>
            <a:ext cx="10363200" cy="1050877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нас в цифрах (расход 09.10.2023 -30.05.2024 г.)</a:t>
            </a:r>
            <a:endParaRPr lang="ru-RU" sz="3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91251"/>
            <a:ext cx="12192000" cy="6250328"/>
          </a:xfrm>
          <a:noFill/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оздоровления членов ППО ПКИТ: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ноябрь 2023г. - 19 абонементов в бассейн «Сура» на 12 посещений – 44 650 руб</a:t>
            </a:r>
            <a:r>
              <a:rPr lang="ru-RU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март 2024г. – 40 билетов в ФСК «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Энигма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 - 20 000 руб.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 г. оформлена 2 заявки на 5 путевок «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Профкурорт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Детский оздоровительный лагерь – 1 000 руб. (1 ребенок)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Новогодние подарки  – 36 000 руб.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Корпоративное новогоднее мероприятие – 22 000 руб.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Оказана материальная помощь: 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2им членам ППО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3 000 р.;</a:t>
            </a:r>
          </a:p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Участникам СВО - 1 000 руб.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Премирование - 10 000 р: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Участие в покупке венка ко дню Победы - 2 250руб.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Покупка футболок  - 8 000р.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2" y="-132882"/>
            <a:ext cx="1084856" cy="102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8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141751"/>
            <a:ext cx="11984735" cy="5772912"/>
          </a:xfrm>
        </p:spPr>
      </p:pic>
      <p:pic>
        <p:nvPicPr>
          <p:cNvPr id="5" name="Picture 1" descr="эмблем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5" y="0"/>
            <a:ext cx="1179069" cy="125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9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90900"/>
            <a:ext cx="12192000" cy="3467100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ОТЧЕТ О РАБОТЕ КОМИТЕТА ПЕРВИЧНОЙ ПРОФСОЮЗНОЙ ОРГАНИЗАЦИИ РАБОТНИКОВ ПЕНЗЕНСКОГО КАЗАЧЬЕГО ИНСТИТУТА ТЕХНОЛОГИЙ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(ФИЛИАЛ) ФГБОУ ВО «МГУТУ ИМ. К.Г. РАЗУМОВСКОГО (ПКУ)»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за 5 лет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2019-2024 год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67020" y="1090596"/>
            <a:ext cx="67249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МЫ – ВМЕСТЕ!</a:t>
            </a:r>
            <a:endParaRPr lang="ru-RU" alt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09" y="0"/>
            <a:ext cx="3200975" cy="315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5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168" y="28411"/>
            <a:ext cx="5009444" cy="124690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Наши  грады</a:t>
            </a:r>
            <a:endParaRPr lang="ru-RU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95" y="988785"/>
            <a:ext cx="2625320" cy="42042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663" y="527174"/>
            <a:ext cx="3581015" cy="5735050"/>
          </a:xfrm>
          <a:prstGeom prst="rect">
            <a:avLst/>
          </a:prstGeom>
        </p:spPr>
      </p:pic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95" y="0"/>
            <a:ext cx="1527237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644" y="3158836"/>
            <a:ext cx="2245685" cy="35531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23" y="1371066"/>
            <a:ext cx="2214525" cy="3238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872" y="401570"/>
            <a:ext cx="1756790" cy="18155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35" y="2341418"/>
            <a:ext cx="2697745" cy="413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49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628" y="365125"/>
            <a:ext cx="11199592" cy="2676458"/>
          </a:xfrm>
        </p:spPr>
        <p:txBody>
          <a:bodyPr>
            <a:noAutofit/>
          </a:bodyPr>
          <a:lstStyle/>
          <a:p>
            <a:r>
              <a:rPr lang="ru-RU" sz="3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Приоритетная деятельность </a:t>
            </a:r>
            <a:r>
              <a:rPr lang="ru-RU" sz="3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Профсоюза в образовательной и социально-трудовой сферах направлена на улучшение качества жизни членов Профсоюза:</a:t>
            </a:r>
            <a:br>
              <a:rPr lang="ru-RU" sz="3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772" y="3041583"/>
            <a:ext cx="11058028" cy="3135380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материального благосостояния,</a:t>
            </a:r>
          </a:p>
          <a:p>
            <a:pPr lvl="0"/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оздоровление, </a:t>
            </a:r>
            <a:r>
              <a:rPr lang="ru-RU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здоровьесбережение</a:t>
            </a:r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норм труда;</a:t>
            </a:r>
          </a:p>
          <a:p>
            <a:pPr lvl="0"/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удовлетворение образовательных и культурных потребностей,</a:t>
            </a:r>
          </a:p>
          <a:p>
            <a:pPr lvl="0"/>
            <a: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создание необходимых условий для профессиональной и социальной самореализации.</a:t>
            </a:r>
          </a:p>
          <a:p>
            <a:endParaRPr lang="ru-RU" dirty="0"/>
          </a:p>
        </p:txBody>
      </p:sp>
      <p:pic>
        <p:nvPicPr>
          <p:cNvPr id="4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72" y="515839"/>
            <a:ext cx="1084856" cy="102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728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548" y="422877"/>
            <a:ext cx="12299656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19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endParaRPr lang="ru-RU" sz="69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69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 и доверие!</a:t>
            </a:r>
            <a:endParaRPr lang="ru-RU" sz="6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538" y="1229813"/>
            <a:ext cx="3638747" cy="291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7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896" y="143946"/>
            <a:ext cx="10704576" cy="168485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ОТЧЕТНО-ВЫБОРНОЕ СОБРАНИЕ </a:t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ЧЛЕНОВ ПРОФСОЮЗА</a:t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ПОВЕСТКА ДНЯ:</a:t>
            </a:r>
            <a:r>
              <a:rPr lang="ru-RU" altLang="ru-RU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ru-RU" altLang="ru-RU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alt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ru-RU" alt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255" y="1665963"/>
            <a:ext cx="11663646" cy="5192038"/>
          </a:xfrm>
        </p:spPr>
        <p:txBody>
          <a:bodyPr>
            <a:normAutofit fontScale="3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5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5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О</a:t>
            </a: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тчет о работе профсоюзного комитета за период с 01.01.2028 г. по 31.05.2024г.;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 Об отчете контрольно-ревизионной комиссии первичной профсоюзной организации работников ПКИТ о работе за период с 01.01.2028 г. по 31.05.2024г.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 О прекращении полномочий выборных органов первичной профсоюзной организации работников ПКИТ.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 Об избрании председателя первичной профсоюзной организации работников ПКИТ.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 Об избрании профсоюзного комитета первичной профсоюзной организации работников ПКИТ.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 Об избрании контрольно-ревизионной комиссии первичной профсоюзной организации работников ПКИТ.</a:t>
            </a:r>
          </a:p>
          <a:p>
            <a:pPr marL="0" indent="0">
              <a:buNone/>
            </a:pPr>
            <a:r>
              <a:rPr lang="ru-RU" sz="6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 Об избрании делегата на конференцию Пензенской областной организации Общероссийского Профсоюза образования и выдвижении кандидатуры на должность председателя Пензенской областной организации Общероссийского Профсоюза образования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31 мая 2024 год.</a:t>
            </a:r>
            <a:endParaRPr lang="ru-RU" sz="8800" dirty="0"/>
          </a:p>
        </p:txBody>
      </p:sp>
      <p:pic>
        <p:nvPicPr>
          <p:cNvPr id="4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9" y="143946"/>
            <a:ext cx="1851123" cy="186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1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920" y="0"/>
            <a:ext cx="9674180" cy="1473199"/>
          </a:xfrm>
          <a:noFill/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1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66900"/>
            <a:ext cx="12192000" cy="5126328"/>
          </a:xfr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2016 г. Год образования Первичной Профсоюзной организации (ППО) работников ПКИТ 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2019г. по 2021г. председатель - Новикова Анастасия Сергеевна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20.05.2021г. отчетно-выборная профсоюзная конференция (собрание) «О выборах председателя ППО»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избрана – 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Грошева Екатерина Сергеевна</a:t>
            </a:r>
          </a:p>
          <a:p>
            <a:r>
              <a:rPr lang="ru-RU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09.10.2023 г. отчетно-выборная профсоюзная конференция  (собрание) «О выборах председателя ППО»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избрана – 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Гуреева Елена Алексеевна.</a:t>
            </a: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9" y="143946"/>
            <a:ext cx="1655131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03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100" y="0"/>
            <a:ext cx="10248900" cy="1397000"/>
          </a:xfrm>
          <a:noFill/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1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966" y="1130300"/>
            <a:ext cx="10921283" cy="3209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нас в цифрах: </a:t>
            </a:r>
          </a:p>
          <a:p>
            <a:pPr marL="0" indent="0" algn="ctr">
              <a:buNone/>
            </a:pPr>
            <a:endParaRPr lang="ru-RU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98057"/>
              </p:ext>
            </p:extLst>
          </p:nvPr>
        </p:nvGraphicFramePr>
        <p:xfrm>
          <a:off x="38637" y="5181170"/>
          <a:ext cx="12153364" cy="1676830"/>
        </p:xfrm>
        <a:graphic>
          <a:graphicData uri="http://schemas.openxmlformats.org/drawingml/2006/table">
            <a:tbl>
              <a:tblPr/>
              <a:tblGrid>
                <a:gridCol w="12153364"/>
              </a:tblGrid>
              <a:tr h="1676830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Учет членов Профсоюза и обработка данных ведется в автоматизированной</a:t>
                      </a:r>
                    </a:p>
                    <a:p>
                      <a:pPr algn="just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информационной системе "Единый реестр Общероссийского Профсоюза образования”.</a:t>
                      </a:r>
                    </a:p>
                    <a:p>
                      <a:pPr algn="just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Статистическая отчетность полностью сводится в АИС Профсоюза</a:t>
                      </a:r>
                      <a:endParaRPr lang="ru-RU" sz="2400" b="1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019746"/>
              </p:ext>
            </p:extLst>
          </p:nvPr>
        </p:nvGraphicFramePr>
        <p:xfrm>
          <a:off x="38637" y="1981200"/>
          <a:ext cx="12068021" cy="314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866"/>
                <a:gridCol w="5345481"/>
                <a:gridCol w="4022674"/>
              </a:tblGrid>
              <a:tr h="381000"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Отчетный год</a:t>
                      </a:r>
                      <a:endParaRPr lang="ru-RU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Количество</a:t>
                      </a:r>
                      <a:r>
                        <a:rPr lang="ru-RU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работающих в организации</a:t>
                      </a:r>
                      <a:endParaRPr lang="ru-RU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Количество членов ППО</a:t>
                      </a:r>
                      <a:endParaRPr lang="ru-RU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863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2019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44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25 (55%)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  <a:tr h="3863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2020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44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25 (55%)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  <a:tr h="3863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2021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49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 (31%)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2022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47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7  (14%)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  <a:tr h="3863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2023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36 (84%)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  <a:tr h="3863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2024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37</a:t>
                      </a:r>
                      <a:r>
                        <a:rPr lang="ru-RU" sz="24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ru-RU" sz="240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(86%)</a:t>
                      </a:r>
                      <a:endParaRPr lang="ru-RU" sz="24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4" y="25597"/>
            <a:ext cx="1683608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8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741" y="-1"/>
            <a:ext cx="10144259" cy="1094705"/>
          </a:xfrm>
          <a:noFill/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1800" dirty="0">
              <a:solidFill>
                <a:schemeClr val="bg1"/>
              </a:solidFill>
              <a:effectLst>
                <a:outerShdw blurRad="50800" dist="127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Под руководством Председателя Грошевой Екатерины Сергеевны были проведены (приняли участие):</a:t>
            </a:r>
          </a:p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Молодой преподаватель ВУЗа 2023г.;</a:t>
            </a:r>
          </a:p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Спортивный праздник «Здоровье нации 2023г»;</a:t>
            </a:r>
          </a:p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Ежегодные поздравления с Новым годом, вручение подарков;</a:t>
            </a:r>
          </a:p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Оказание материальной помощи, по обращениям членов Профсоюза.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14358"/>
            <a:ext cx="171758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3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799" y="1"/>
            <a:ext cx="10565201" cy="157122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Конкурс профессионального мастерства «Молодой преподаватель ВУЗа»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2023 г. приняли участие 2 преподавателя: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Соколова Ирина Сергеевна  к.э.н. - заняла 3 место;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Грошева Екатерина Сергеевна ст. преподаватель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222"/>
            <a:ext cx="12192000" cy="5512158"/>
          </a:xfrm>
        </p:spPr>
      </p:pic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0" y="112709"/>
            <a:ext cx="1349388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042" y="0"/>
            <a:ext cx="10388959" cy="1043190"/>
          </a:xfrm>
          <a:noFill/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b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Заняли 3 место</a:t>
            </a:r>
            <a:endParaRPr lang="ru-RU" sz="1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4" y="919623"/>
            <a:ext cx="10388957" cy="6797913"/>
          </a:xfrm>
        </p:spPr>
      </p:pic>
      <p:pic>
        <p:nvPicPr>
          <p:cNvPr id="5" name="Picture 1" descr="эмблем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854"/>
            <a:ext cx="1803040" cy="139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7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4704" y="128789"/>
            <a:ext cx="9444164" cy="1346443"/>
          </a:xfrm>
          <a:noFill/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РАБОТНИКОВ ПЕНЗЕНСКОГО КАЗАЧЬЕГО ИНСТИТУТА ТЕХНОЛОГИЙ (ФИЛИАЛ) ФГБОУ ВО «МГУТУ ИМ. К.Г. РАЗУМОВСКОГО (ПКУ)»</a:t>
            </a:r>
            <a:endParaRPr lang="ru-RU" sz="1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249251"/>
            <a:ext cx="12192000" cy="5608749"/>
          </a:xfrm>
          <a:noFill/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5100" dirty="0" smtClean="0"/>
          </a:p>
          <a:p>
            <a:pPr marL="0" indent="0" algn="ctr">
              <a:buNone/>
            </a:pPr>
            <a:r>
              <a:rPr lang="ru-RU" sz="7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Председатель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Гуреева Елена Алексеевна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– ВМЕСТЕ!</a:t>
            </a:r>
          </a:p>
          <a:p>
            <a:pPr marL="0" indent="0" algn="ctr">
              <a:buNone/>
            </a:pPr>
            <a:r>
              <a:rPr lang="ru-RU" sz="39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Создана группа      ПРОФСОЮЗ ПКИТ в мессенджере </a:t>
            </a:r>
            <a:r>
              <a:rPr lang="en-US" sz="3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en-US" sz="3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9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3" y="0"/>
            <a:ext cx="194519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эмбле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53" y="152400"/>
            <a:ext cx="1945199" cy="13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эмблем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356" y="5428525"/>
            <a:ext cx="590309" cy="78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1680</TotalTime>
  <Words>739</Words>
  <Application>Microsoft Office PowerPoint</Application>
  <PresentationFormat>Широкоэкранный</PresentationFormat>
  <Paragraphs>120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   ОТЧЕТНО-ВЫБОРНОЕ СОБРАНИЕ  ЧЛЕНОВ ПРОФСОЮЗА  ПОВЕСТКА ДНЯ::   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</vt:lpstr>
      <vt:lpstr>Конкурс профессионального мастерства «Молодой преподаватель ВУЗа» 2023 г. приняли участие 2 преподавателя:  Соколова Ирина Сергеевна  к.э.н. - заняла 3 место;  Грошева Екатерина Сергеевна ст. преподаватель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 Заняли 3 место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</vt:lpstr>
      <vt:lpstr>Приняли участие в VIII ВНЕОЧЕРЕДНАЯ КОНФЕРЕНЦИЯ ПЕНЗЕНСКОЙ ОБЛАСТНОЙ ОРГАНИЗАЦИИ ПРОФСОЮЗА 10 ноября 2023 года</vt:lpstr>
      <vt:lpstr>Участие в конференция 11-12 декабря 2023 г. Об итогах Х заседания Центрального Совета Общероссийского Профсоюза образования; О планировании деятельности областной организации Профсоюза на 2024 год.</vt:lpstr>
      <vt:lpstr>Новогоднее поздравление </vt:lpstr>
      <vt:lpstr>Приняли участие в областном фестивале педагогических семей  «Семья- начало всех начал», семья Сайфетдиновых.</vt:lpstr>
      <vt:lpstr>Приняли участие в конкурсе профессиональное мастерства «Молодой преподаватель ВУЗа 2024» Гарькин Игорь Николаевич к.т.н., зав. каф. ЗЧС  Лобачева Елена Вячеславовна преподаватель каф. МиБИ</vt:lpstr>
      <vt:lpstr>                 Спортивно оздоровительный праздник   «Путь к рекордам» 20 апреля 2024 г.  наша дружная команда заняла 3 место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 принимаем гостей и благодарность от Областного Профсоюза образования </vt:lpstr>
      <vt:lpstr>25.04.2024г.прошел семинар, посвященный Всемирному дню охраны труда, который отмечается 28 апреля </vt:lpstr>
      <vt:lpstr>О нас в цифрах (расход 09.10.2023 -30.05.2024 г.)</vt:lpstr>
      <vt:lpstr>                   </vt:lpstr>
      <vt:lpstr>Наши  грады</vt:lpstr>
      <vt:lpstr>Приоритетная деятельность Профсоюза в образовательной и социально-трудовой сферах направлена на улучшение качества жизни членов Профсоюза: </vt:lpstr>
      <vt:lpstr>ПЕРВИЧНАЯ ПРОФСОЮЗНАЯ ОРГАНИЗАЦИЯ РАБОТНИКОВ ПЕНЗЕНСКОГО КАЗАЧЬЕГО ИНСТИТУТА ТЕХНОЛОГИЙ (ФИЛИАЛ) ФГБОУ ВО «МГУТУ ИМ. К.Г. РАЗУМОВСКОГО (ПКУ)»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Алексеевна Гуреева</dc:creator>
  <cp:lastModifiedBy>Елена Алексеевна Гуреева</cp:lastModifiedBy>
  <cp:revision>99</cp:revision>
  <cp:lastPrinted>2024-05-31T07:03:38Z</cp:lastPrinted>
  <dcterms:created xsi:type="dcterms:W3CDTF">2024-05-03T07:31:51Z</dcterms:created>
  <dcterms:modified xsi:type="dcterms:W3CDTF">2024-05-31T13:34:12Z</dcterms:modified>
</cp:coreProperties>
</file>