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5" r:id="rId3"/>
    <p:sldId id="260" r:id="rId4"/>
    <p:sldId id="261" r:id="rId5"/>
    <p:sldId id="262" r:id="rId6"/>
    <p:sldId id="263" r:id="rId7"/>
    <p:sldId id="266" r:id="rId8"/>
    <p:sldId id="267" r:id="rId9"/>
    <p:sldId id="268" r:id="rId10"/>
    <p:sldId id="264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FDDEFE-9A40-4812-84F7-BFB225F93EB4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86CE5E-0C8C-44D0-9F93-D1C9619D87F7}">
      <dgm:prSet phldrT="[Текст]"/>
      <dgm:spPr/>
      <dgm:t>
        <a:bodyPr/>
        <a:lstStyle/>
        <a:p>
          <a:r>
            <a:rPr lang="ru-RU" dirty="0" smtClean="0"/>
            <a:t>Устав</a:t>
          </a:r>
          <a:endParaRPr lang="ru-RU" dirty="0"/>
        </a:p>
      </dgm:t>
    </dgm:pt>
    <dgm:pt modelId="{D01E7337-F2C5-4455-B034-9F91CA48246D}" type="parTrans" cxnId="{DECDC058-245F-4723-B425-02C9B2136FF3}">
      <dgm:prSet/>
      <dgm:spPr/>
      <dgm:t>
        <a:bodyPr/>
        <a:lstStyle/>
        <a:p>
          <a:endParaRPr lang="ru-RU"/>
        </a:p>
      </dgm:t>
    </dgm:pt>
    <dgm:pt modelId="{0308C939-40F8-4965-8338-57C06F73B98C}" type="sibTrans" cxnId="{DECDC058-245F-4723-B425-02C9B2136FF3}">
      <dgm:prSet/>
      <dgm:spPr/>
      <dgm:t>
        <a:bodyPr/>
        <a:lstStyle/>
        <a:p>
          <a:endParaRPr lang="ru-RU"/>
        </a:p>
      </dgm:t>
    </dgm:pt>
    <dgm:pt modelId="{3AA73C76-8D81-4E02-B10B-A893CCF6D537}">
      <dgm:prSet phldrT="[Текст]"/>
      <dgm:spPr/>
      <dgm:t>
        <a:bodyPr/>
        <a:lstStyle/>
        <a:p>
          <a:r>
            <a:rPr lang="ru-RU" dirty="0" smtClean="0"/>
            <a:t>Устав Общероссийского Профсоюза образования</a:t>
          </a:r>
          <a:endParaRPr lang="ru-RU" dirty="0"/>
        </a:p>
      </dgm:t>
    </dgm:pt>
    <dgm:pt modelId="{ECE69057-C728-46E9-821D-62486357E36A}" type="parTrans" cxnId="{6DA635FD-F418-40CA-BA0F-126DBAC90450}">
      <dgm:prSet/>
      <dgm:spPr/>
      <dgm:t>
        <a:bodyPr/>
        <a:lstStyle/>
        <a:p>
          <a:endParaRPr lang="ru-RU"/>
        </a:p>
      </dgm:t>
    </dgm:pt>
    <dgm:pt modelId="{18AF57EF-F8B0-4BFC-AB29-A92CB37D903A}" type="sibTrans" cxnId="{6DA635FD-F418-40CA-BA0F-126DBAC90450}">
      <dgm:prSet/>
      <dgm:spPr/>
      <dgm:t>
        <a:bodyPr/>
        <a:lstStyle/>
        <a:p>
          <a:endParaRPr lang="ru-RU"/>
        </a:p>
      </dgm:t>
    </dgm:pt>
    <dgm:pt modelId="{33DA7342-8A03-4E0D-A22C-7B825EFE03A0}">
      <dgm:prSet phldrT="[Текст]"/>
      <dgm:spPr/>
      <dgm:t>
        <a:bodyPr/>
        <a:lstStyle/>
        <a:p>
          <a:r>
            <a:rPr lang="ru-RU" dirty="0" smtClean="0"/>
            <a:t>План </a:t>
          </a:r>
          <a:endParaRPr lang="ru-RU" dirty="0"/>
        </a:p>
      </dgm:t>
    </dgm:pt>
    <dgm:pt modelId="{CCFD4325-D2DB-4689-AAD1-29769E8D7347}" type="parTrans" cxnId="{F54B2A2B-DFF8-4BAB-8718-EB4DD7473C98}">
      <dgm:prSet/>
      <dgm:spPr/>
      <dgm:t>
        <a:bodyPr/>
        <a:lstStyle/>
        <a:p>
          <a:endParaRPr lang="ru-RU"/>
        </a:p>
      </dgm:t>
    </dgm:pt>
    <dgm:pt modelId="{51A0F40A-BDF2-4256-A4BB-6BC30AB2E229}" type="sibTrans" cxnId="{F54B2A2B-DFF8-4BAB-8718-EB4DD7473C98}">
      <dgm:prSet/>
      <dgm:spPr/>
      <dgm:t>
        <a:bodyPr/>
        <a:lstStyle/>
        <a:p>
          <a:endParaRPr lang="ru-RU"/>
        </a:p>
      </dgm:t>
    </dgm:pt>
    <dgm:pt modelId="{6CCAF6DE-6EA0-4D9A-A056-C127C3A2A895}">
      <dgm:prSet phldrT="[Текст]"/>
      <dgm:spPr/>
      <dgm:t>
        <a:bodyPr/>
        <a:lstStyle/>
        <a:p>
          <a:r>
            <a:rPr lang="ru-RU" dirty="0" smtClean="0"/>
            <a:t>Решения Центрального совета </a:t>
          </a:r>
          <a:endParaRPr lang="ru-RU" dirty="0"/>
        </a:p>
      </dgm:t>
    </dgm:pt>
    <dgm:pt modelId="{39D61A28-93A0-4AA8-B5E8-B1CC3D8F01B6}" type="parTrans" cxnId="{44395A1C-1FEC-484F-9635-67E47B1DA0A9}">
      <dgm:prSet/>
      <dgm:spPr/>
      <dgm:t>
        <a:bodyPr/>
        <a:lstStyle/>
        <a:p>
          <a:endParaRPr lang="ru-RU"/>
        </a:p>
      </dgm:t>
    </dgm:pt>
    <dgm:pt modelId="{8ACC80C7-91DF-45F0-B02D-16D1D67648EF}" type="sibTrans" cxnId="{44395A1C-1FEC-484F-9635-67E47B1DA0A9}">
      <dgm:prSet/>
      <dgm:spPr/>
      <dgm:t>
        <a:bodyPr/>
        <a:lstStyle/>
        <a:p>
          <a:endParaRPr lang="ru-RU"/>
        </a:p>
      </dgm:t>
    </dgm:pt>
    <dgm:pt modelId="{EA1A3E73-9483-4E28-86E0-6A0ED81DD254}">
      <dgm:prSet phldrT="[Текст]" custT="1"/>
      <dgm:spPr/>
      <dgm:t>
        <a:bodyPr/>
        <a:lstStyle/>
        <a:p>
          <a:r>
            <a:rPr lang="ru-RU" sz="1200" dirty="0" smtClean="0"/>
            <a:t>План работы организации</a:t>
          </a:r>
          <a:endParaRPr lang="ru-RU" sz="1200" dirty="0"/>
        </a:p>
      </dgm:t>
    </dgm:pt>
    <dgm:pt modelId="{2CE72353-7C59-4D7C-82A8-4A4752AA8158}" type="parTrans" cxnId="{12BD8046-8802-41C1-B1CB-013D4AC9F478}">
      <dgm:prSet/>
      <dgm:spPr/>
      <dgm:t>
        <a:bodyPr/>
        <a:lstStyle/>
        <a:p>
          <a:endParaRPr lang="ru-RU"/>
        </a:p>
      </dgm:t>
    </dgm:pt>
    <dgm:pt modelId="{BD6B6D49-66DF-4B90-91C2-71CCDDF642B6}" type="sibTrans" cxnId="{12BD8046-8802-41C1-B1CB-013D4AC9F478}">
      <dgm:prSet/>
      <dgm:spPr/>
      <dgm:t>
        <a:bodyPr/>
        <a:lstStyle/>
        <a:p>
          <a:endParaRPr lang="ru-RU"/>
        </a:p>
      </dgm:t>
    </dgm:pt>
    <dgm:pt modelId="{F3A9F6D8-609D-4E83-81C1-32ED8CE63ECB}">
      <dgm:prSet phldrT="[Текст]"/>
      <dgm:spPr/>
      <dgm:t>
        <a:bodyPr/>
        <a:lstStyle/>
        <a:p>
          <a:r>
            <a:rPr lang="ru-RU" dirty="0" smtClean="0"/>
            <a:t>Задачи  </a:t>
          </a:r>
          <a:endParaRPr lang="ru-RU" dirty="0"/>
        </a:p>
      </dgm:t>
    </dgm:pt>
    <dgm:pt modelId="{EE8F5AE6-5FCB-4407-A4D5-C17AD9983E9B}" type="parTrans" cxnId="{2099161F-E1C5-4F1F-B45E-5604487E2373}">
      <dgm:prSet/>
      <dgm:spPr/>
      <dgm:t>
        <a:bodyPr/>
        <a:lstStyle/>
        <a:p>
          <a:endParaRPr lang="ru-RU"/>
        </a:p>
      </dgm:t>
    </dgm:pt>
    <dgm:pt modelId="{AB9B8456-9F74-4D07-B903-CAE648280F0D}" type="sibTrans" cxnId="{2099161F-E1C5-4F1F-B45E-5604487E2373}">
      <dgm:prSet/>
      <dgm:spPr/>
      <dgm:t>
        <a:bodyPr/>
        <a:lstStyle/>
        <a:p>
          <a:endParaRPr lang="ru-RU"/>
        </a:p>
      </dgm:t>
    </dgm:pt>
    <dgm:pt modelId="{C2739725-25A4-4997-965A-A706B224A2B3}">
      <dgm:prSet phldrT="[Текст]"/>
      <dgm:spPr/>
      <dgm:t>
        <a:bodyPr/>
        <a:lstStyle/>
        <a:p>
          <a:r>
            <a:rPr lang="ru-RU" dirty="0" smtClean="0"/>
            <a:t>Потребности членов Профсоюза, возникшие в ходе работы.</a:t>
          </a:r>
          <a:endParaRPr lang="ru-RU" dirty="0"/>
        </a:p>
      </dgm:t>
    </dgm:pt>
    <dgm:pt modelId="{EBA11A6C-2D2F-40FC-95E2-47CEBAD10A15}" type="parTrans" cxnId="{04313C45-5339-467E-8EDC-8487D0BEBD23}">
      <dgm:prSet/>
      <dgm:spPr/>
      <dgm:t>
        <a:bodyPr/>
        <a:lstStyle/>
        <a:p>
          <a:endParaRPr lang="ru-RU"/>
        </a:p>
      </dgm:t>
    </dgm:pt>
    <dgm:pt modelId="{D8BCC522-0C76-4280-BEE4-57A9CE7F97D3}" type="sibTrans" cxnId="{04313C45-5339-467E-8EDC-8487D0BEBD23}">
      <dgm:prSet/>
      <dgm:spPr/>
      <dgm:t>
        <a:bodyPr/>
        <a:lstStyle/>
        <a:p>
          <a:endParaRPr lang="ru-RU"/>
        </a:p>
      </dgm:t>
    </dgm:pt>
    <dgm:pt modelId="{B339903F-40EB-4264-BF6E-A98A5EF6650C}" type="pres">
      <dgm:prSet presAssocID="{30FDDEFE-9A40-4812-84F7-BFB225F93EB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F6E762-DA8F-4C84-BECD-690E1F093425}" type="pres">
      <dgm:prSet presAssocID="{CB86CE5E-0C8C-44D0-9F93-D1C9619D87F7}" presName="horFlow" presStyleCnt="0"/>
      <dgm:spPr/>
    </dgm:pt>
    <dgm:pt modelId="{37971BDD-92FD-4C1E-AC87-059DA968B1DF}" type="pres">
      <dgm:prSet presAssocID="{CB86CE5E-0C8C-44D0-9F93-D1C9619D87F7}" presName="bigChev" presStyleLbl="node1" presStyleIdx="0" presStyleCnt="3"/>
      <dgm:spPr/>
      <dgm:t>
        <a:bodyPr/>
        <a:lstStyle/>
        <a:p>
          <a:endParaRPr lang="ru-RU"/>
        </a:p>
      </dgm:t>
    </dgm:pt>
    <dgm:pt modelId="{8ED9EA9B-C40A-4B3C-98DE-31D1DE891123}" type="pres">
      <dgm:prSet presAssocID="{ECE69057-C728-46E9-821D-62486357E36A}" presName="parTrans" presStyleCnt="0"/>
      <dgm:spPr/>
    </dgm:pt>
    <dgm:pt modelId="{791527AA-7A87-4F96-9377-63108688A107}" type="pres">
      <dgm:prSet presAssocID="{3AA73C76-8D81-4E02-B10B-A893CCF6D537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B9E0D-70CF-468C-9434-DD32435807CE}" type="pres">
      <dgm:prSet presAssocID="{CB86CE5E-0C8C-44D0-9F93-D1C9619D87F7}" presName="vSp" presStyleCnt="0"/>
      <dgm:spPr/>
    </dgm:pt>
    <dgm:pt modelId="{B6D6C3EB-B1B8-4DE9-9705-55801AF53418}" type="pres">
      <dgm:prSet presAssocID="{33DA7342-8A03-4E0D-A22C-7B825EFE03A0}" presName="horFlow" presStyleCnt="0"/>
      <dgm:spPr/>
    </dgm:pt>
    <dgm:pt modelId="{CA22F1FB-AC16-4983-BB98-E77F8A8B9259}" type="pres">
      <dgm:prSet presAssocID="{33DA7342-8A03-4E0D-A22C-7B825EFE03A0}" presName="bigChev" presStyleLbl="node1" presStyleIdx="1" presStyleCnt="3"/>
      <dgm:spPr/>
      <dgm:t>
        <a:bodyPr/>
        <a:lstStyle/>
        <a:p>
          <a:endParaRPr lang="ru-RU"/>
        </a:p>
      </dgm:t>
    </dgm:pt>
    <dgm:pt modelId="{0C597146-3638-4F4A-9477-4C8810774F32}" type="pres">
      <dgm:prSet presAssocID="{39D61A28-93A0-4AA8-B5E8-B1CC3D8F01B6}" presName="parTrans" presStyleCnt="0"/>
      <dgm:spPr/>
    </dgm:pt>
    <dgm:pt modelId="{054C9961-6C4E-4339-8DC3-AEF7AB6E3531}" type="pres">
      <dgm:prSet presAssocID="{6CCAF6DE-6EA0-4D9A-A056-C127C3A2A895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70816-D296-4AE1-B916-EB5AB2F24919}" type="pres">
      <dgm:prSet presAssocID="{8ACC80C7-91DF-45F0-B02D-16D1D67648EF}" presName="sibTrans" presStyleCnt="0"/>
      <dgm:spPr/>
    </dgm:pt>
    <dgm:pt modelId="{621A7477-B79B-4D3F-BE80-CBC05FB5222C}" type="pres">
      <dgm:prSet presAssocID="{EA1A3E73-9483-4E28-86E0-6A0ED81DD254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002C5-2EAE-4CE4-88AC-FC19BF40EB2A}" type="pres">
      <dgm:prSet presAssocID="{33DA7342-8A03-4E0D-A22C-7B825EFE03A0}" presName="vSp" presStyleCnt="0"/>
      <dgm:spPr/>
    </dgm:pt>
    <dgm:pt modelId="{E087C605-B3BF-482B-9E19-D99E2EE114A1}" type="pres">
      <dgm:prSet presAssocID="{F3A9F6D8-609D-4E83-81C1-32ED8CE63ECB}" presName="horFlow" presStyleCnt="0"/>
      <dgm:spPr/>
    </dgm:pt>
    <dgm:pt modelId="{AD4DEA6A-C44B-49AF-AD48-F205EA169895}" type="pres">
      <dgm:prSet presAssocID="{F3A9F6D8-609D-4E83-81C1-32ED8CE63ECB}" presName="bigChev" presStyleLbl="node1" presStyleIdx="2" presStyleCnt="3"/>
      <dgm:spPr/>
      <dgm:t>
        <a:bodyPr/>
        <a:lstStyle/>
        <a:p>
          <a:endParaRPr lang="ru-RU"/>
        </a:p>
      </dgm:t>
    </dgm:pt>
    <dgm:pt modelId="{138051E8-D0C8-409D-9052-805984791FBF}" type="pres">
      <dgm:prSet presAssocID="{EBA11A6C-2D2F-40FC-95E2-47CEBAD10A15}" presName="parTrans" presStyleCnt="0"/>
      <dgm:spPr/>
    </dgm:pt>
    <dgm:pt modelId="{FE30656D-E572-4A70-9085-607D141A982F}" type="pres">
      <dgm:prSet presAssocID="{C2739725-25A4-4997-965A-A706B224A2B3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395A1C-1FEC-484F-9635-67E47B1DA0A9}" srcId="{33DA7342-8A03-4E0D-A22C-7B825EFE03A0}" destId="{6CCAF6DE-6EA0-4D9A-A056-C127C3A2A895}" srcOrd="0" destOrd="0" parTransId="{39D61A28-93A0-4AA8-B5E8-B1CC3D8F01B6}" sibTransId="{8ACC80C7-91DF-45F0-B02D-16D1D67648EF}"/>
    <dgm:cxn modelId="{703A0C5E-9A62-45E6-918B-A8F8CF7AA089}" type="presOf" srcId="{CB86CE5E-0C8C-44D0-9F93-D1C9619D87F7}" destId="{37971BDD-92FD-4C1E-AC87-059DA968B1DF}" srcOrd="0" destOrd="0" presId="urn:microsoft.com/office/officeart/2005/8/layout/lProcess3"/>
    <dgm:cxn modelId="{D2D03C22-F85F-4415-8289-868FE86731D8}" type="presOf" srcId="{6CCAF6DE-6EA0-4D9A-A056-C127C3A2A895}" destId="{054C9961-6C4E-4339-8DC3-AEF7AB6E3531}" srcOrd="0" destOrd="0" presId="urn:microsoft.com/office/officeart/2005/8/layout/lProcess3"/>
    <dgm:cxn modelId="{2FABEBAF-76E7-4ACA-A97C-9A1BE2A9D99F}" type="presOf" srcId="{33DA7342-8A03-4E0D-A22C-7B825EFE03A0}" destId="{CA22F1FB-AC16-4983-BB98-E77F8A8B9259}" srcOrd="0" destOrd="0" presId="urn:microsoft.com/office/officeart/2005/8/layout/lProcess3"/>
    <dgm:cxn modelId="{14886BC0-32FF-4A28-A5C5-EF29AA464C1E}" type="presOf" srcId="{EA1A3E73-9483-4E28-86E0-6A0ED81DD254}" destId="{621A7477-B79B-4D3F-BE80-CBC05FB5222C}" srcOrd="0" destOrd="0" presId="urn:microsoft.com/office/officeart/2005/8/layout/lProcess3"/>
    <dgm:cxn modelId="{3A1051EC-09D9-47BE-8CED-85A76DDD9E27}" type="presOf" srcId="{3AA73C76-8D81-4E02-B10B-A893CCF6D537}" destId="{791527AA-7A87-4F96-9377-63108688A107}" srcOrd="0" destOrd="0" presId="urn:microsoft.com/office/officeart/2005/8/layout/lProcess3"/>
    <dgm:cxn modelId="{F54B2A2B-DFF8-4BAB-8718-EB4DD7473C98}" srcId="{30FDDEFE-9A40-4812-84F7-BFB225F93EB4}" destId="{33DA7342-8A03-4E0D-A22C-7B825EFE03A0}" srcOrd="1" destOrd="0" parTransId="{CCFD4325-D2DB-4689-AAD1-29769E8D7347}" sibTransId="{51A0F40A-BDF2-4256-A4BB-6BC30AB2E229}"/>
    <dgm:cxn modelId="{619A2251-C019-4E0B-B2DF-6D9FF23B0463}" type="presOf" srcId="{C2739725-25A4-4997-965A-A706B224A2B3}" destId="{FE30656D-E572-4A70-9085-607D141A982F}" srcOrd="0" destOrd="0" presId="urn:microsoft.com/office/officeart/2005/8/layout/lProcess3"/>
    <dgm:cxn modelId="{6DA635FD-F418-40CA-BA0F-126DBAC90450}" srcId="{CB86CE5E-0C8C-44D0-9F93-D1C9619D87F7}" destId="{3AA73C76-8D81-4E02-B10B-A893CCF6D537}" srcOrd="0" destOrd="0" parTransId="{ECE69057-C728-46E9-821D-62486357E36A}" sibTransId="{18AF57EF-F8B0-4BFC-AB29-A92CB37D903A}"/>
    <dgm:cxn modelId="{04313C45-5339-467E-8EDC-8487D0BEBD23}" srcId="{F3A9F6D8-609D-4E83-81C1-32ED8CE63ECB}" destId="{C2739725-25A4-4997-965A-A706B224A2B3}" srcOrd="0" destOrd="0" parTransId="{EBA11A6C-2D2F-40FC-95E2-47CEBAD10A15}" sibTransId="{D8BCC522-0C76-4280-BEE4-57A9CE7F97D3}"/>
    <dgm:cxn modelId="{FBA9882D-1FCC-4F70-8E30-28B4A48EDE23}" type="presOf" srcId="{30FDDEFE-9A40-4812-84F7-BFB225F93EB4}" destId="{B339903F-40EB-4264-BF6E-A98A5EF6650C}" srcOrd="0" destOrd="0" presId="urn:microsoft.com/office/officeart/2005/8/layout/lProcess3"/>
    <dgm:cxn modelId="{BB8C8B2D-4DA9-497E-8387-49349C3BE560}" type="presOf" srcId="{F3A9F6D8-609D-4E83-81C1-32ED8CE63ECB}" destId="{AD4DEA6A-C44B-49AF-AD48-F205EA169895}" srcOrd="0" destOrd="0" presId="urn:microsoft.com/office/officeart/2005/8/layout/lProcess3"/>
    <dgm:cxn modelId="{DECDC058-245F-4723-B425-02C9B2136FF3}" srcId="{30FDDEFE-9A40-4812-84F7-BFB225F93EB4}" destId="{CB86CE5E-0C8C-44D0-9F93-D1C9619D87F7}" srcOrd="0" destOrd="0" parTransId="{D01E7337-F2C5-4455-B034-9F91CA48246D}" sibTransId="{0308C939-40F8-4965-8338-57C06F73B98C}"/>
    <dgm:cxn modelId="{12BD8046-8802-41C1-B1CB-013D4AC9F478}" srcId="{33DA7342-8A03-4E0D-A22C-7B825EFE03A0}" destId="{EA1A3E73-9483-4E28-86E0-6A0ED81DD254}" srcOrd="1" destOrd="0" parTransId="{2CE72353-7C59-4D7C-82A8-4A4752AA8158}" sibTransId="{BD6B6D49-66DF-4B90-91C2-71CCDDF642B6}"/>
    <dgm:cxn modelId="{2099161F-E1C5-4F1F-B45E-5604487E2373}" srcId="{30FDDEFE-9A40-4812-84F7-BFB225F93EB4}" destId="{F3A9F6D8-609D-4E83-81C1-32ED8CE63ECB}" srcOrd="2" destOrd="0" parTransId="{EE8F5AE6-5FCB-4407-A4D5-C17AD9983E9B}" sibTransId="{AB9B8456-9F74-4D07-B903-CAE648280F0D}"/>
    <dgm:cxn modelId="{7B023A35-5B99-44A5-A496-3CFC5F88ABC7}" type="presParOf" srcId="{B339903F-40EB-4264-BF6E-A98A5EF6650C}" destId="{61F6E762-DA8F-4C84-BECD-690E1F093425}" srcOrd="0" destOrd="0" presId="urn:microsoft.com/office/officeart/2005/8/layout/lProcess3"/>
    <dgm:cxn modelId="{66E33EE0-EDFC-4A05-844D-85AAC4BC0E8B}" type="presParOf" srcId="{61F6E762-DA8F-4C84-BECD-690E1F093425}" destId="{37971BDD-92FD-4C1E-AC87-059DA968B1DF}" srcOrd="0" destOrd="0" presId="urn:microsoft.com/office/officeart/2005/8/layout/lProcess3"/>
    <dgm:cxn modelId="{7B17A8A5-3FC9-4B36-BB9A-16C911F26EF4}" type="presParOf" srcId="{61F6E762-DA8F-4C84-BECD-690E1F093425}" destId="{8ED9EA9B-C40A-4B3C-98DE-31D1DE891123}" srcOrd="1" destOrd="0" presId="urn:microsoft.com/office/officeart/2005/8/layout/lProcess3"/>
    <dgm:cxn modelId="{20AA37D8-B37C-4282-BD5B-29A7726D9FBA}" type="presParOf" srcId="{61F6E762-DA8F-4C84-BECD-690E1F093425}" destId="{791527AA-7A87-4F96-9377-63108688A107}" srcOrd="2" destOrd="0" presId="urn:microsoft.com/office/officeart/2005/8/layout/lProcess3"/>
    <dgm:cxn modelId="{495A5D1F-0756-402F-9BFC-A648701CF2F1}" type="presParOf" srcId="{B339903F-40EB-4264-BF6E-A98A5EF6650C}" destId="{7F4B9E0D-70CF-468C-9434-DD32435807CE}" srcOrd="1" destOrd="0" presId="urn:microsoft.com/office/officeart/2005/8/layout/lProcess3"/>
    <dgm:cxn modelId="{F4D6AE42-31D8-412F-9B71-6B00524A4B17}" type="presParOf" srcId="{B339903F-40EB-4264-BF6E-A98A5EF6650C}" destId="{B6D6C3EB-B1B8-4DE9-9705-55801AF53418}" srcOrd="2" destOrd="0" presId="urn:microsoft.com/office/officeart/2005/8/layout/lProcess3"/>
    <dgm:cxn modelId="{8E9098CA-F03B-4539-82E2-8282C0AF031D}" type="presParOf" srcId="{B6D6C3EB-B1B8-4DE9-9705-55801AF53418}" destId="{CA22F1FB-AC16-4983-BB98-E77F8A8B9259}" srcOrd="0" destOrd="0" presId="urn:microsoft.com/office/officeart/2005/8/layout/lProcess3"/>
    <dgm:cxn modelId="{3D783E73-5998-4CB2-B9B2-057CED439945}" type="presParOf" srcId="{B6D6C3EB-B1B8-4DE9-9705-55801AF53418}" destId="{0C597146-3638-4F4A-9477-4C8810774F32}" srcOrd="1" destOrd="0" presId="urn:microsoft.com/office/officeart/2005/8/layout/lProcess3"/>
    <dgm:cxn modelId="{03573900-0EB6-4A1D-B1B9-2CD0C0E8C2A8}" type="presParOf" srcId="{B6D6C3EB-B1B8-4DE9-9705-55801AF53418}" destId="{054C9961-6C4E-4339-8DC3-AEF7AB6E3531}" srcOrd="2" destOrd="0" presId="urn:microsoft.com/office/officeart/2005/8/layout/lProcess3"/>
    <dgm:cxn modelId="{6CC1910D-3848-4E83-A008-EACC72661B0E}" type="presParOf" srcId="{B6D6C3EB-B1B8-4DE9-9705-55801AF53418}" destId="{C5F70816-D296-4AE1-B916-EB5AB2F24919}" srcOrd="3" destOrd="0" presId="urn:microsoft.com/office/officeart/2005/8/layout/lProcess3"/>
    <dgm:cxn modelId="{F29CB2C2-2A4E-4B2C-8966-7E7A0B64F7EA}" type="presParOf" srcId="{B6D6C3EB-B1B8-4DE9-9705-55801AF53418}" destId="{621A7477-B79B-4D3F-BE80-CBC05FB5222C}" srcOrd="4" destOrd="0" presId="urn:microsoft.com/office/officeart/2005/8/layout/lProcess3"/>
    <dgm:cxn modelId="{F24E1CE6-5D50-46EA-85E5-CEF9767FADDE}" type="presParOf" srcId="{B339903F-40EB-4264-BF6E-A98A5EF6650C}" destId="{A25002C5-2EAE-4CE4-88AC-FC19BF40EB2A}" srcOrd="3" destOrd="0" presId="urn:microsoft.com/office/officeart/2005/8/layout/lProcess3"/>
    <dgm:cxn modelId="{4E263C13-109F-40D0-8860-589C6587E65A}" type="presParOf" srcId="{B339903F-40EB-4264-BF6E-A98A5EF6650C}" destId="{E087C605-B3BF-482B-9E19-D99E2EE114A1}" srcOrd="4" destOrd="0" presId="urn:microsoft.com/office/officeart/2005/8/layout/lProcess3"/>
    <dgm:cxn modelId="{6D1602CC-DA73-46AB-BE1D-CEA44356339B}" type="presParOf" srcId="{E087C605-B3BF-482B-9E19-D99E2EE114A1}" destId="{AD4DEA6A-C44B-49AF-AD48-F205EA169895}" srcOrd="0" destOrd="0" presId="urn:microsoft.com/office/officeart/2005/8/layout/lProcess3"/>
    <dgm:cxn modelId="{19ECAF6B-95D8-472B-BE97-CF94DBFD6E2F}" type="presParOf" srcId="{E087C605-B3BF-482B-9E19-D99E2EE114A1}" destId="{138051E8-D0C8-409D-9052-805984791FBF}" srcOrd="1" destOrd="0" presId="urn:microsoft.com/office/officeart/2005/8/layout/lProcess3"/>
    <dgm:cxn modelId="{A3D346EB-6430-4638-90D5-93D27FC66970}" type="presParOf" srcId="{E087C605-B3BF-482B-9E19-D99E2EE114A1}" destId="{FE30656D-E572-4A70-9085-607D141A982F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FE2036-2913-4130-827F-7A044CC63B8B}" type="doc">
      <dgm:prSet loTypeId="urn:microsoft.com/office/officeart/2005/8/layout/target3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195D41-F005-4D75-85F0-2C4F04EFA77A}">
      <dgm:prSet phldrT="[Текст]"/>
      <dgm:spPr/>
      <dgm:t>
        <a:bodyPr/>
        <a:lstStyle/>
        <a:p>
          <a:r>
            <a:rPr lang="ru-RU" dirty="0" smtClean="0"/>
            <a:t>ОПО</a:t>
          </a:r>
          <a:endParaRPr lang="ru-RU" dirty="0"/>
        </a:p>
      </dgm:t>
    </dgm:pt>
    <dgm:pt modelId="{8C89CFC2-05E1-4FA4-80D0-FF05D1A670C9}" type="parTrans" cxnId="{50217523-8750-4C18-AC9D-0CE177943E21}">
      <dgm:prSet/>
      <dgm:spPr/>
      <dgm:t>
        <a:bodyPr/>
        <a:lstStyle/>
        <a:p>
          <a:endParaRPr lang="ru-RU"/>
        </a:p>
      </dgm:t>
    </dgm:pt>
    <dgm:pt modelId="{280B95EC-43A1-4C71-B049-4350F8DD6512}" type="sibTrans" cxnId="{50217523-8750-4C18-AC9D-0CE177943E21}">
      <dgm:prSet/>
      <dgm:spPr/>
      <dgm:t>
        <a:bodyPr/>
        <a:lstStyle/>
        <a:p>
          <a:endParaRPr lang="ru-RU"/>
        </a:p>
      </dgm:t>
    </dgm:pt>
    <dgm:pt modelId="{1AE039B1-9A8F-4288-B17B-2D1C43D046FA}">
      <dgm:prSet phldrT="[Текст]"/>
      <dgm:spPr/>
      <dgm:t>
        <a:bodyPr/>
        <a:lstStyle/>
        <a:p>
          <a:r>
            <a:rPr lang="ru-RU" dirty="0" smtClean="0"/>
            <a:t>Региональное отраслевое соглашение</a:t>
          </a:r>
          <a:endParaRPr lang="ru-RU" dirty="0"/>
        </a:p>
      </dgm:t>
    </dgm:pt>
    <dgm:pt modelId="{55950C18-98EE-4749-AAD4-FA7E02413B36}" type="parTrans" cxnId="{8718D4A0-A453-40AC-8DB0-39E5B5F10528}">
      <dgm:prSet/>
      <dgm:spPr/>
      <dgm:t>
        <a:bodyPr/>
        <a:lstStyle/>
        <a:p>
          <a:endParaRPr lang="ru-RU"/>
        </a:p>
      </dgm:t>
    </dgm:pt>
    <dgm:pt modelId="{ADECB5F3-5CD2-47D9-9055-D1053F9E0FFE}" type="sibTrans" cxnId="{8718D4A0-A453-40AC-8DB0-39E5B5F10528}">
      <dgm:prSet/>
      <dgm:spPr/>
      <dgm:t>
        <a:bodyPr/>
        <a:lstStyle/>
        <a:p>
          <a:endParaRPr lang="ru-RU"/>
        </a:p>
      </dgm:t>
    </dgm:pt>
    <dgm:pt modelId="{7ABF0E20-FE6A-48BD-A218-6E9B6408F354}">
      <dgm:prSet phldrT="[Текст]"/>
      <dgm:spPr/>
      <dgm:t>
        <a:bodyPr/>
        <a:lstStyle/>
        <a:p>
          <a:r>
            <a:rPr lang="ru-RU" dirty="0" smtClean="0"/>
            <a:t>ТПО</a:t>
          </a:r>
          <a:endParaRPr lang="ru-RU" dirty="0"/>
        </a:p>
      </dgm:t>
    </dgm:pt>
    <dgm:pt modelId="{EB2327B2-13E3-422F-A009-C7C5424B4B1B}" type="parTrans" cxnId="{90B61A9C-9130-4D44-B48C-35B7B557BF2D}">
      <dgm:prSet/>
      <dgm:spPr/>
      <dgm:t>
        <a:bodyPr/>
        <a:lstStyle/>
        <a:p>
          <a:endParaRPr lang="ru-RU"/>
        </a:p>
      </dgm:t>
    </dgm:pt>
    <dgm:pt modelId="{D1ADB50E-F4E9-4FAE-AAB5-2821C2248FBE}" type="sibTrans" cxnId="{90B61A9C-9130-4D44-B48C-35B7B557BF2D}">
      <dgm:prSet/>
      <dgm:spPr/>
      <dgm:t>
        <a:bodyPr/>
        <a:lstStyle/>
        <a:p>
          <a:endParaRPr lang="ru-RU"/>
        </a:p>
      </dgm:t>
    </dgm:pt>
    <dgm:pt modelId="{0EBDB271-84B0-4842-ADCF-A151D749DFFB}">
      <dgm:prSet phldrT="[Текст]"/>
      <dgm:spPr/>
      <dgm:t>
        <a:bodyPr/>
        <a:lstStyle/>
        <a:p>
          <a:r>
            <a:rPr lang="ru-RU" dirty="0" smtClean="0"/>
            <a:t>Территориальное  отраслевое Соглашение</a:t>
          </a:r>
          <a:endParaRPr lang="ru-RU" dirty="0"/>
        </a:p>
      </dgm:t>
    </dgm:pt>
    <dgm:pt modelId="{7B841BEC-1E41-43A9-BAC3-30384DA59138}" type="parTrans" cxnId="{4172FF28-93EC-4CE4-AC39-5D4B01357033}">
      <dgm:prSet/>
      <dgm:spPr/>
      <dgm:t>
        <a:bodyPr/>
        <a:lstStyle/>
        <a:p>
          <a:endParaRPr lang="ru-RU"/>
        </a:p>
      </dgm:t>
    </dgm:pt>
    <dgm:pt modelId="{2F4D0C40-9B86-4008-96E2-D122879F83DD}" type="sibTrans" cxnId="{4172FF28-93EC-4CE4-AC39-5D4B01357033}">
      <dgm:prSet/>
      <dgm:spPr/>
      <dgm:t>
        <a:bodyPr/>
        <a:lstStyle/>
        <a:p>
          <a:endParaRPr lang="ru-RU"/>
        </a:p>
      </dgm:t>
    </dgm:pt>
    <dgm:pt modelId="{0C2F3BDB-97E8-417A-891F-57BE5602198C}">
      <dgm:prSet phldrT="[Текст]"/>
      <dgm:spPr/>
      <dgm:t>
        <a:bodyPr/>
        <a:lstStyle/>
        <a:p>
          <a:r>
            <a:rPr lang="ru-RU" dirty="0" smtClean="0"/>
            <a:t>ППО</a:t>
          </a:r>
          <a:endParaRPr lang="ru-RU" dirty="0"/>
        </a:p>
      </dgm:t>
    </dgm:pt>
    <dgm:pt modelId="{7DE5B585-7275-4F46-9C74-F8F596A72269}" type="parTrans" cxnId="{3480EAA8-A077-4965-AB54-CEF403DBB27D}">
      <dgm:prSet/>
      <dgm:spPr/>
      <dgm:t>
        <a:bodyPr/>
        <a:lstStyle/>
        <a:p>
          <a:endParaRPr lang="ru-RU"/>
        </a:p>
      </dgm:t>
    </dgm:pt>
    <dgm:pt modelId="{BC7717B0-4981-4284-A81F-EB7BF5223B74}" type="sibTrans" cxnId="{3480EAA8-A077-4965-AB54-CEF403DBB27D}">
      <dgm:prSet/>
      <dgm:spPr/>
      <dgm:t>
        <a:bodyPr/>
        <a:lstStyle/>
        <a:p>
          <a:endParaRPr lang="ru-RU"/>
        </a:p>
      </dgm:t>
    </dgm:pt>
    <dgm:pt modelId="{4D235594-BD2E-4C40-8BE9-9BA01CEC2D9F}">
      <dgm:prSet phldrT="[Текст]"/>
      <dgm:spPr/>
      <dgm:t>
        <a:bodyPr/>
        <a:lstStyle/>
        <a:p>
          <a:r>
            <a:rPr lang="ru-RU" smtClean="0"/>
            <a:t>Охват колдоговорными отношениями работников образовательных учреждений- 100%</a:t>
          </a:r>
          <a:endParaRPr lang="ru-RU" dirty="0"/>
        </a:p>
      </dgm:t>
    </dgm:pt>
    <dgm:pt modelId="{37ED4D08-A5E6-4FA0-B5F4-769C6583068F}" type="parTrans" cxnId="{FAE83ED1-0981-4C10-8144-468CC7F2E9E0}">
      <dgm:prSet/>
      <dgm:spPr/>
      <dgm:t>
        <a:bodyPr/>
        <a:lstStyle/>
        <a:p>
          <a:endParaRPr lang="ru-RU"/>
        </a:p>
      </dgm:t>
    </dgm:pt>
    <dgm:pt modelId="{24A2DC07-3555-4593-BD76-B8392C86A929}" type="sibTrans" cxnId="{FAE83ED1-0981-4C10-8144-468CC7F2E9E0}">
      <dgm:prSet/>
      <dgm:spPr/>
      <dgm:t>
        <a:bodyPr/>
        <a:lstStyle/>
        <a:p>
          <a:endParaRPr lang="ru-RU"/>
        </a:p>
      </dgm:t>
    </dgm:pt>
    <dgm:pt modelId="{97DE597C-9977-49D7-B04D-A3A1FF840D54}">
      <dgm:prSet phldrT="[Текст]"/>
      <dgm:spPr/>
      <dgm:t>
        <a:bodyPr/>
        <a:lstStyle/>
        <a:p>
          <a:r>
            <a:rPr lang="ru-RU" smtClean="0"/>
            <a:t> 25 ППО заключили коллективные договора в 2023 году.</a:t>
          </a:r>
          <a:endParaRPr lang="ru-RU" dirty="0"/>
        </a:p>
      </dgm:t>
    </dgm:pt>
    <dgm:pt modelId="{D7B1A353-AFDC-4B62-A60C-A886F91664FB}" type="parTrans" cxnId="{546B7153-ECEC-456A-8F6E-446E84CBE5AD}">
      <dgm:prSet/>
      <dgm:spPr/>
      <dgm:t>
        <a:bodyPr/>
        <a:lstStyle/>
        <a:p>
          <a:endParaRPr lang="ru-RU"/>
        </a:p>
      </dgm:t>
    </dgm:pt>
    <dgm:pt modelId="{26F85E6F-77DF-4533-A8A9-85EF7E330C6F}" type="sibTrans" cxnId="{546B7153-ECEC-456A-8F6E-446E84CBE5AD}">
      <dgm:prSet/>
      <dgm:spPr/>
      <dgm:t>
        <a:bodyPr/>
        <a:lstStyle/>
        <a:p>
          <a:endParaRPr lang="ru-RU"/>
        </a:p>
      </dgm:t>
    </dgm:pt>
    <dgm:pt modelId="{4DF73A89-196A-4DDA-8E32-02412FA27B4A}" type="pres">
      <dgm:prSet presAssocID="{75FE2036-2913-4130-827F-7A044CC63B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3A35D-EC22-4C07-ADE3-547CCF39AAA1}" type="pres">
      <dgm:prSet presAssocID="{76195D41-F005-4D75-85F0-2C4F04EFA77A}" presName="circle1" presStyleLbl="node1" presStyleIdx="0" presStyleCnt="3"/>
      <dgm:spPr/>
    </dgm:pt>
    <dgm:pt modelId="{B3C131FE-963B-463E-9096-98A1B482E096}" type="pres">
      <dgm:prSet presAssocID="{76195D41-F005-4D75-85F0-2C4F04EFA77A}" presName="space" presStyleCnt="0"/>
      <dgm:spPr/>
    </dgm:pt>
    <dgm:pt modelId="{C34FC7DF-DF4B-4B5F-9CB7-C5D861ED600B}" type="pres">
      <dgm:prSet presAssocID="{76195D41-F005-4D75-85F0-2C4F04EFA77A}" presName="rect1" presStyleLbl="alignAcc1" presStyleIdx="0" presStyleCnt="3"/>
      <dgm:spPr/>
      <dgm:t>
        <a:bodyPr/>
        <a:lstStyle/>
        <a:p>
          <a:endParaRPr lang="ru-RU"/>
        </a:p>
      </dgm:t>
    </dgm:pt>
    <dgm:pt modelId="{CC297F9F-4D5B-4307-9700-16B14F2A2F51}" type="pres">
      <dgm:prSet presAssocID="{7ABF0E20-FE6A-48BD-A218-6E9B6408F354}" presName="vertSpace2" presStyleLbl="node1" presStyleIdx="0" presStyleCnt="3"/>
      <dgm:spPr/>
    </dgm:pt>
    <dgm:pt modelId="{E0A9F0C9-D400-481D-9B11-CF7B90B54353}" type="pres">
      <dgm:prSet presAssocID="{7ABF0E20-FE6A-48BD-A218-6E9B6408F354}" presName="circle2" presStyleLbl="node1" presStyleIdx="1" presStyleCnt="3"/>
      <dgm:spPr/>
    </dgm:pt>
    <dgm:pt modelId="{5DE3350E-CC61-42B6-B220-55FB57B970A0}" type="pres">
      <dgm:prSet presAssocID="{7ABF0E20-FE6A-48BD-A218-6E9B6408F354}" presName="rect2" presStyleLbl="alignAcc1" presStyleIdx="1" presStyleCnt="3"/>
      <dgm:spPr/>
      <dgm:t>
        <a:bodyPr/>
        <a:lstStyle/>
        <a:p>
          <a:endParaRPr lang="ru-RU"/>
        </a:p>
      </dgm:t>
    </dgm:pt>
    <dgm:pt modelId="{E5198588-0385-4929-A358-CBA24A842259}" type="pres">
      <dgm:prSet presAssocID="{0C2F3BDB-97E8-417A-891F-57BE5602198C}" presName="vertSpace3" presStyleLbl="node1" presStyleIdx="1" presStyleCnt="3"/>
      <dgm:spPr/>
    </dgm:pt>
    <dgm:pt modelId="{9E399E10-56DE-4692-925F-17C0F6B5C550}" type="pres">
      <dgm:prSet presAssocID="{0C2F3BDB-97E8-417A-891F-57BE5602198C}" presName="circle3" presStyleLbl="node1" presStyleIdx="2" presStyleCnt="3"/>
      <dgm:spPr/>
    </dgm:pt>
    <dgm:pt modelId="{C399A729-1207-4A82-9C1D-23A41871EE4C}" type="pres">
      <dgm:prSet presAssocID="{0C2F3BDB-97E8-417A-891F-57BE5602198C}" presName="rect3" presStyleLbl="alignAcc1" presStyleIdx="2" presStyleCnt="3"/>
      <dgm:spPr/>
      <dgm:t>
        <a:bodyPr/>
        <a:lstStyle/>
        <a:p>
          <a:endParaRPr lang="ru-RU"/>
        </a:p>
      </dgm:t>
    </dgm:pt>
    <dgm:pt modelId="{6091D2C5-1AE1-4085-871C-B3CDC7CB76F9}" type="pres">
      <dgm:prSet presAssocID="{76195D41-F005-4D75-85F0-2C4F04EFA77A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538E5-E257-4BC9-80B2-84DB3132B3E8}" type="pres">
      <dgm:prSet presAssocID="{76195D41-F005-4D75-85F0-2C4F04EFA77A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DEE58-3EFE-43DB-B794-0150AC45CB44}" type="pres">
      <dgm:prSet presAssocID="{7ABF0E20-FE6A-48BD-A218-6E9B6408F354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C950D2-6036-4151-B9FE-0C288E6C25EB}" type="pres">
      <dgm:prSet presAssocID="{7ABF0E20-FE6A-48BD-A218-6E9B6408F354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7AAB2-B05C-400D-8411-9290A7E1E44F}" type="pres">
      <dgm:prSet presAssocID="{0C2F3BDB-97E8-417A-891F-57BE5602198C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7B7E2-E68F-40CF-8B56-826D40FCA845}" type="pres">
      <dgm:prSet presAssocID="{0C2F3BDB-97E8-417A-891F-57BE5602198C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6B7153-ECEC-456A-8F6E-446E84CBE5AD}" srcId="{0C2F3BDB-97E8-417A-891F-57BE5602198C}" destId="{97DE597C-9977-49D7-B04D-A3A1FF840D54}" srcOrd="1" destOrd="0" parTransId="{D7B1A353-AFDC-4B62-A60C-A886F91664FB}" sibTransId="{26F85E6F-77DF-4533-A8A9-85EF7E330C6F}"/>
    <dgm:cxn modelId="{FAE83ED1-0981-4C10-8144-468CC7F2E9E0}" srcId="{0C2F3BDB-97E8-417A-891F-57BE5602198C}" destId="{4D235594-BD2E-4C40-8BE9-9BA01CEC2D9F}" srcOrd="0" destOrd="0" parTransId="{37ED4D08-A5E6-4FA0-B5F4-769C6583068F}" sibTransId="{24A2DC07-3555-4593-BD76-B8392C86A929}"/>
    <dgm:cxn modelId="{A6B33144-EF22-433D-9947-785C34F0C1BA}" type="presOf" srcId="{1AE039B1-9A8F-4288-B17B-2D1C43D046FA}" destId="{57A538E5-E257-4BC9-80B2-84DB3132B3E8}" srcOrd="0" destOrd="0" presId="urn:microsoft.com/office/officeart/2005/8/layout/target3"/>
    <dgm:cxn modelId="{3480EAA8-A077-4965-AB54-CEF403DBB27D}" srcId="{75FE2036-2913-4130-827F-7A044CC63B8B}" destId="{0C2F3BDB-97E8-417A-891F-57BE5602198C}" srcOrd="2" destOrd="0" parTransId="{7DE5B585-7275-4F46-9C74-F8F596A72269}" sibTransId="{BC7717B0-4981-4284-A81F-EB7BF5223B74}"/>
    <dgm:cxn modelId="{5904C069-DBC5-4AB2-812B-21BCFBCBFC0E}" type="presOf" srcId="{76195D41-F005-4D75-85F0-2C4F04EFA77A}" destId="{6091D2C5-1AE1-4085-871C-B3CDC7CB76F9}" srcOrd="1" destOrd="0" presId="urn:microsoft.com/office/officeart/2005/8/layout/target3"/>
    <dgm:cxn modelId="{B41E1DBE-B444-4434-B26B-1A06ED531196}" type="presOf" srcId="{75FE2036-2913-4130-827F-7A044CC63B8B}" destId="{4DF73A89-196A-4DDA-8E32-02412FA27B4A}" srcOrd="0" destOrd="0" presId="urn:microsoft.com/office/officeart/2005/8/layout/target3"/>
    <dgm:cxn modelId="{8D98F120-E445-4635-A268-6DE9D48366F4}" type="presOf" srcId="{76195D41-F005-4D75-85F0-2C4F04EFA77A}" destId="{C34FC7DF-DF4B-4B5F-9CB7-C5D861ED600B}" srcOrd="0" destOrd="0" presId="urn:microsoft.com/office/officeart/2005/8/layout/target3"/>
    <dgm:cxn modelId="{B3EDACF7-EAB7-479D-85C2-BE57F2D2B5BF}" type="presOf" srcId="{7ABF0E20-FE6A-48BD-A218-6E9B6408F354}" destId="{07BDEE58-3EFE-43DB-B794-0150AC45CB44}" srcOrd="1" destOrd="0" presId="urn:microsoft.com/office/officeart/2005/8/layout/target3"/>
    <dgm:cxn modelId="{418CBD3A-317A-4C97-8A2B-179F59EBE1FC}" type="presOf" srcId="{7ABF0E20-FE6A-48BD-A218-6E9B6408F354}" destId="{5DE3350E-CC61-42B6-B220-55FB57B970A0}" srcOrd="0" destOrd="0" presId="urn:microsoft.com/office/officeart/2005/8/layout/target3"/>
    <dgm:cxn modelId="{90B61A9C-9130-4D44-B48C-35B7B557BF2D}" srcId="{75FE2036-2913-4130-827F-7A044CC63B8B}" destId="{7ABF0E20-FE6A-48BD-A218-6E9B6408F354}" srcOrd="1" destOrd="0" parTransId="{EB2327B2-13E3-422F-A009-C7C5424B4B1B}" sibTransId="{D1ADB50E-F4E9-4FAE-AAB5-2821C2248FBE}"/>
    <dgm:cxn modelId="{50217523-8750-4C18-AC9D-0CE177943E21}" srcId="{75FE2036-2913-4130-827F-7A044CC63B8B}" destId="{76195D41-F005-4D75-85F0-2C4F04EFA77A}" srcOrd="0" destOrd="0" parTransId="{8C89CFC2-05E1-4FA4-80D0-FF05D1A670C9}" sibTransId="{280B95EC-43A1-4C71-B049-4350F8DD6512}"/>
    <dgm:cxn modelId="{4172FF28-93EC-4CE4-AC39-5D4B01357033}" srcId="{7ABF0E20-FE6A-48BD-A218-6E9B6408F354}" destId="{0EBDB271-84B0-4842-ADCF-A151D749DFFB}" srcOrd="0" destOrd="0" parTransId="{7B841BEC-1E41-43A9-BAC3-30384DA59138}" sibTransId="{2F4D0C40-9B86-4008-96E2-D122879F83DD}"/>
    <dgm:cxn modelId="{49D35FAC-8DA5-421D-8166-D5777DE533E8}" type="presOf" srcId="{97DE597C-9977-49D7-B04D-A3A1FF840D54}" destId="{1787B7E2-E68F-40CF-8B56-826D40FCA845}" srcOrd="0" destOrd="1" presId="urn:microsoft.com/office/officeart/2005/8/layout/target3"/>
    <dgm:cxn modelId="{E07CDD03-2C1A-4AB6-A301-A2C0857E480D}" type="presOf" srcId="{0EBDB271-84B0-4842-ADCF-A151D749DFFB}" destId="{13C950D2-6036-4151-B9FE-0C288E6C25EB}" srcOrd="0" destOrd="0" presId="urn:microsoft.com/office/officeart/2005/8/layout/target3"/>
    <dgm:cxn modelId="{167A62AF-C61B-4D2C-BD69-146B10D59A58}" type="presOf" srcId="{0C2F3BDB-97E8-417A-891F-57BE5602198C}" destId="{67E7AAB2-B05C-400D-8411-9290A7E1E44F}" srcOrd="1" destOrd="0" presId="urn:microsoft.com/office/officeart/2005/8/layout/target3"/>
    <dgm:cxn modelId="{4F6ABB90-7396-4306-8A96-D09FDE9C2002}" type="presOf" srcId="{0C2F3BDB-97E8-417A-891F-57BE5602198C}" destId="{C399A729-1207-4A82-9C1D-23A41871EE4C}" srcOrd="0" destOrd="0" presId="urn:microsoft.com/office/officeart/2005/8/layout/target3"/>
    <dgm:cxn modelId="{48E626C7-943E-4E67-92EF-34A7167E4503}" type="presOf" srcId="{4D235594-BD2E-4C40-8BE9-9BA01CEC2D9F}" destId="{1787B7E2-E68F-40CF-8B56-826D40FCA845}" srcOrd="0" destOrd="0" presId="urn:microsoft.com/office/officeart/2005/8/layout/target3"/>
    <dgm:cxn modelId="{8718D4A0-A453-40AC-8DB0-39E5B5F10528}" srcId="{76195D41-F005-4D75-85F0-2C4F04EFA77A}" destId="{1AE039B1-9A8F-4288-B17B-2D1C43D046FA}" srcOrd="0" destOrd="0" parTransId="{55950C18-98EE-4749-AAD4-FA7E02413B36}" sibTransId="{ADECB5F3-5CD2-47D9-9055-D1053F9E0FFE}"/>
    <dgm:cxn modelId="{362E9825-8459-42DC-863A-2DF0E30AE690}" type="presParOf" srcId="{4DF73A89-196A-4DDA-8E32-02412FA27B4A}" destId="{11B3A35D-EC22-4C07-ADE3-547CCF39AAA1}" srcOrd="0" destOrd="0" presId="urn:microsoft.com/office/officeart/2005/8/layout/target3"/>
    <dgm:cxn modelId="{C1FBB3EB-3746-4CEE-A398-8939E15F0C75}" type="presParOf" srcId="{4DF73A89-196A-4DDA-8E32-02412FA27B4A}" destId="{B3C131FE-963B-463E-9096-98A1B482E096}" srcOrd="1" destOrd="0" presId="urn:microsoft.com/office/officeart/2005/8/layout/target3"/>
    <dgm:cxn modelId="{F19383B4-B6F4-451E-9653-BA6B81A7A996}" type="presParOf" srcId="{4DF73A89-196A-4DDA-8E32-02412FA27B4A}" destId="{C34FC7DF-DF4B-4B5F-9CB7-C5D861ED600B}" srcOrd="2" destOrd="0" presId="urn:microsoft.com/office/officeart/2005/8/layout/target3"/>
    <dgm:cxn modelId="{7DEBC90B-CA61-4B48-9B05-B4CEDF79E16E}" type="presParOf" srcId="{4DF73A89-196A-4DDA-8E32-02412FA27B4A}" destId="{CC297F9F-4D5B-4307-9700-16B14F2A2F51}" srcOrd="3" destOrd="0" presId="urn:microsoft.com/office/officeart/2005/8/layout/target3"/>
    <dgm:cxn modelId="{662AF69D-CEF9-43DA-B2A8-652B9B576E3D}" type="presParOf" srcId="{4DF73A89-196A-4DDA-8E32-02412FA27B4A}" destId="{E0A9F0C9-D400-481D-9B11-CF7B90B54353}" srcOrd="4" destOrd="0" presId="urn:microsoft.com/office/officeart/2005/8/layout/target3"/>
    <dgm:cxn modelId="{D94C813A-53F1-4CC8-814D-1E49CED8739D}" type="presParOf" srcId="{4DF73A89-196A-4DDA-8E32-02412FA27B4A}" destId="{5DE3350E-CC61-42B6-B220-55FB57B970A0}" srcOrd="5" destOrd="0" presId="urn:microsoft.com/office/officeart/2005/8/layout/target3"/>
    <dgm:cxn modelId="{AA808954-7C54-4617-BA28-B364A1881D7E}" type="presParOf" srcId="{4DF73A89-196A-4DDA-8E32-02412FA27B4A}" destId="{E5198588-0385-4929-A358-CBA24A842259}" srcOrd="6" destOrd="0" presId="urn:microsoft.com/office/officeart/2005/8/layout/target3"/>
    <dgm:cxn modelId="{A72FBD9E-669B-469D-9C18-78F54D9EEFDE}" type="presParOf" srcId="{4DF73A89-196A-4DDA-8E32-02412FA27B4A}" destId="{9E399E10-56DE-4692-925F-17C0F6B5C550}" srcOrd="7" destOrd="0" presId="urn:microsoft.com/office/officeart/2005/8/layout/target3"/>
    <dgm:cxn modelId="{7A936196-7AB8-4C72-9601-FEE33178FA4D}" type="presParOf" srcId="{4DF73A89-196A-4DDA-8E32-02412FA27B4A}" destId="{C399A729-1207-4A82-9C1D-23A41871EE4C}" srcOrd="8" destOrd="0" presId="urn:microsoft.com/office/officeart/2005/8/layout/target3"/>
    <dgm:cxn modelId="{84443AD5-7CB3-4EBC-A732-DFEDD3580648}" type="presParOf" srcId="{4DF73A89-196A-4DDA-8E32-02412FA27B4A}" destId="{6091D2C5-1AE1-4085-871C-B3CDC7CB76F9}" srcOrd="9" destOrd="0" presId="urn:microsoft.com/office/officeart/2005/8/layout/target3"/>
    <dgm:cxn modelId="{E3170FB7-A232-460F-BEAE-AE054D0B6505}" type="presParOf" srcId="{4DF73A89-196A-4DDA-8E32-02412FA27B4A}" destId="{57A538E5-E257-4BC9-80B2-84DB3132B3E8}" srcOrd="10" destOrd="0" presId="urn:microsoft.com/office/officeart/2005/8/layout/target3"/>
    <dgm:cxn modelId="{15A7AFC6-01A8-4419-A410-569E767FE0EB}" type="presParOf" srcId="{4DF73A89-196A-4DDA-8E32-02412FA27B4A}" destId="{07BDEE58-3EFE-43DB-B794-0150AC45CB44}" srcOrd="11" destOrd="0" presId="urn:microsoft.com/office/officeart/2005/8/layout/target3"/>
    <dgm:cxn modelId="{B9A3C803-74AE-4744-8983-92C40DE98D76}" type="presParOf" srcId="{4DF73A89-196A-4DDA-8E32-02412FA27B4A}" destId="{13C950D2-6036-4151-B9FE-0C288E6C25EB}" srcOrd="12" destOrd="0" presId="urn:microsoft.com/office/officeart/2005/8/layout/target3"/>
    <dgm:cxn modelId="{2A011D9B-9568-4542-B713-1EE7CFB8436F}" type="presParOf" srcId="{4DF73A89-196A-4DDA-8E32-02412FA27B4A}" destId="{67E7AAB2-B05C-400D-8411-9290A7E1E44F}" srcOrd="13" destOrd="0" presId="urn:microsoft.com/office/officeart/2005/8/layout/target3"/>
    <dgm:cxn modelId="{84EE4C3A-6637-45E0-AD75-75AF9C229766}" type="presParOf" srcId="{4DF73A89-196A-4DDA-8E32-02412FA27B4A}" destId="{1787B7E2-E68F-40CF-8B56-826D40FCA84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71BDD-92FD-4C1E-AC87-059DA968B1DF}">
      <dsp:nvSpPr>
        <dsp:cNvPr id="0" name=""/>
        <dsp:cNvSpPr/>
      </dsp:nvSpPr>
      <dsp:spPr>
        <a:xfrm>
          <a:off x="1215" y="387952"/>
          <a:ext cx="1878396" cy="75135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Устав</a:t>
          </a:r>
          <a:endParaRPr lang="ru-RU" sz="2600" kern="1200" dirty="0"/>
        </a:p>
      </dsp:txBody>
      <dsp:txXfrm>
        <a:off x="376894" y="387952"/>
        <a:ext cx="1127038" cy="751358"/>
      </dsp:txXfrm>
    </dsp:sp>
    <dsp:sp modelId="{791527AA-7A87-4F96-9377-63108688A107}">
      <dsp:nvSpPr>
        <dsp:cNvPr id="0" name=""/>
        <dsp:cNvSpPr/>
      </dsp:nvSpPr>
      <dsp:spPr>
        <a:xfrm>
          <a:off x="1635420" y="451817"/>
          <a:ext cx="1559068" cy="62362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Устав Общероссийского Профсоюза образования</a:t>
          </a:r>
          <a:endParaRPr lang="ru-RU" sz="800" kern="1200" dirty="0"/>
        </a:p>
      </dsp:txBody>
      <dsp:txXfrm>
        <a:off x="1947234" y="451817"/>
        <a:ext cx="935441" cy="623627"/>
      </dsp:txXfrm>
    </dsp:sp>
    <dsp:sp modelId="{CA22F1FB-AC16-4983-BB98-E77F8A8B9259}">
      <dsp:nvSpPr>
        <dsp:cNvPr id="0" name=""/>
        <dsp:cNvSpPr/>
      </dsp:nvSpPr>
      <dsp:spPr>
        <a:xfrm>
          <a:off x="1215" y="1244500"/>
          <a:ext cx="1878396" cy="75135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План </a:t>
          </a:r>
          <a:endParaRPr lang="ru-RU" sz="2600" kern="1200" dirty="0"/>
        </a:p>
      </dsp:txBody>
      <dsp:txXfrm>
        <a:off x="376894" y="1244500"/>
        <a:ext cx="1127038" cy="751358"/>
      </dsp:txXfrm>
    </dsp:sp>
    <dsp:sp modelId="{054C9961-6C4E-4339-8DC3-AEF7AB6E3531}">
      <dsp:nvSpPr>
        <dsp:cNvPr id="0" name=""/>
        <dsp:cNvSpPr/>
      </dsp:nvSpPr>
      <dsp:spPr>
        <a:xfrm>
          <a:off x="1635420" y="1308366"/>
          <a:ext cx="1559068" cy="62362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Решения Центрального совета </a:t>
          </a:r>
          <a:endParaRPr lang="ru-RU" sz="800" kern="1200" dirty="0"/>
        </a:p>
      </dsp:txBody>
      <dsp:txXfrm>
        <a:off x="1947234" y="1308366"/>
        <a:ext cx="935441" cy="623627"/>
      </dsp:txXfrm>
    </dsp:sp>
    <dsp:sp modelId="{621A7477-B79B-4D3F-BE80-CBC05FB5222C}">
      <dsp:nvSpPr>
        <dsp:cNvPr id="0" name=""/>
        <dsp:cNvSpPr/>
      </dsp:nvSpPr>
      <dsp:spPr>
        <a:xfrm>
          <a:off x="2976219" y="1308366"/>
          <a:ext cx="1559068" cy="62362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План работы организации</a:t>
          </a:r>
          <a:endParaRPr lang="ru-RU" sz="1200" kern="1200" dirty="0"/>
        </a:p>
      </dsp:txBody>
      <dsp:txXfrm>
        <a:off x="3288033" y="1308366"/>
        <a:ext cx="935441" cy="623627"/>
      </dsp:txXfrm>
    </dsp:sp>
    <dsp:sp modelId="{AD4DEA6A-C44B-49AF-AD48-F205EA169895}">
      <dsp:nvSpPr>
        <dsp:cNvPr id="0" name=""/>
        <dsp:cNvSpPr/>
      </dsp:nvSpPr>
      <dsp:spPr>
        <a:xfrm>
          <a:off x="1215" y="2101049"/>
          <a:ext cx="1878396" cy="75135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Задачи  </a:t>
          </a:r>
          <a:endParaRPr lang="ru-RU" sz="2600" kern="1200" dirty="0"/>
        </a:p>
      </dsp:txBody>
      <dsp:txXfrm>
        <a:off x="376894" y="2101049"/>
        <a:ext cx="1127038" cy="751358"/>
      </dsp:txXfrm>
    </dsp:sp>
    <dsp:sp modelId="{FE30656D-E572-4A70-9085-607D141A982F}">
      <dsp:nvSpPr>
        <dsp:cNvPr id="0" name=""/>
        <dsp:cNvSpPr/>
      </dsp:nvSpPr>
      <dsp:spPr>
        <a:xfrm>
          <a:off x="1635420" y="2164914"/>
          <a:ext cx="1559068" cy="62362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Потребности членов Профсоюза, возникшие в ходе работы.</a:t>
          </a:r>
          <a:endParaRPr lang="ru-RU" sz="800" kern="1200" dirty="0"/>
        </a:p>
      </dsp:txBody>
      <dsp:txXfrm>
        <a:off x="1947234" y="2164914"/>
        <a:ext cx="935441" cy="623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3A35D-EC22-4C07-ADE3-547CCF39AAA1}">
      <dsp:nvSpPr>
        <dsp:cNvPr id="0" name=""/>
        <dsp:cNvSpPr/>
      </dsp:nvSpPr>
      <dsp:spPr>
        <a:xfrm>
          <a:off x="0" y="0"/>
          <a:ext cx="3890173" cy="389017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FC7DF-DF4B-4B5F-9CB7-C5D861ED600B}">
      <dsp:nvSpPr>
        <dsp:cNvPr id="0" name=""/>
        <dsp:cNvSpPr/>
      </dsp:nvSpPr>
      <dsp:spPr>
        <a:xfrm>
          <a:off x="1945086" y="0"/>
          <a:ext cx="4751657" cy="38901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ОПО</a:t>
          </a:r>
          <a:endParaRPr lang="ru-RU" sz="5500" kern="1200" dirty="0"/>
        </a:p>
      </dsp:txBody>
      <dsp:txXfrm>
        <a:off x="1945086" y="0"/>
        <a:ext cx="2375828" cy="1167054"/>
      </dsp:txXfrm>
    </dsp:sp>
    <dsp:sp modelId="{E0A9F0C9-D400-481D-9B11-CF7B90B54353}">
      <dsp:nvSpPr>
        <dsp:cNvPr id="0" name=""/>
        <dsp:cNvSpPr/>
      </dsp:nvSpPr>
      <dsp:spPr>
        <a:xfrm>
          <a:off x="680781" y="1167054"/>
          <a:ext cx="2528609" cy="252860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E3350E-CC61-42B6-B220-55FB57B970A0}">
      <dsp:nvSpPr>
        <dsp:cNvPr id="0" name=""/>
        <dsp:cNvSpPr/>
      </dsp:nvSpPr>
      <dsp:spPr>
        <a:xfrm>
          <a:off x="1945086" y="1167054"/>
          <a:ext cx="4751657" cy="25286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ТПО</a:t>
          </a:r>
          <a:endParaRPr lang="ru-RU" sz="5500" kern="1200" dirty="0"/>
        </a:p>
      </dsp:txBody>
      <dsp:txXfrm>
        <a:off x="1945086" y="1167054"/>
        <a:ext cx="2375828" cy="1167050"/>
      </dsp:txXfrm>
    </dsp:sp>
    <dsp:sp modelId="{9E399E10-56DE-4692-925F-17C0F6B5C550}">
      <dsp:nvSpPr>
        <dsp:cNvPr id="0" name=""/>
        <dsp:cNvSpPr/>
      </dsp:nvSpPr>
      <dsp:spPr>
        <a:xfrm>
          <a:off x="1361561" y="2334104"/>
          <a:ext cx="1167050" cy="116705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99A729-1207-4A82-9C1D-23A41871EE4C}">
      <dsp:nvSpPr>
        <dsp:cNvPr id="0" name=""/>
        <dsp:cNvSpPr/>
      </dsp:nvSpPr>
      <dsp:spPr>
        <a:xfrm>
          <a:off x="1945086" y="2334104"/>
          <a:ext cx="4751657" cy="1167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ППО</a:t>
          </a:r>
          <a:endParaRPr lang="ru-RU" sz="5500" kern="1200" dirty="0"/>
        </a:p>
      </dsp:txBody>
      <dsp:txXfrm>
        <a:off x="1945086" y="2334104"/>
        <a:ext cx="2375828" cy="1167050"/>
      </dsp:txXfrm>
    </dsp:sp>
    <dsp:sp modelId="{57A538E5-E257-4BC9-80B2-84DB3132B3E8}">
      <dsp:nvSpPr>
        <dsp:cNvPr id="0" name=""/>
        <dsp:cNvSpPr/>
      </dsp:nvSpPr>
      <dsp:spPr>
        <a:xfrm>
          <a:off x="4320915" y="0"/>
          <a:ext cx="2375828" cy="1167054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Региональное отраслевое соглашение</a:t>
          </a:r>
          <a:endParaRPr lang="ru-RU" sz="1100" kern="1200" dirty="0"/>
        </a:p>
      </dsp:txBody>
      <dsp:txXfrm>
        <a:off x="4320915" y="0"/>
        <a:ext cx="2375828" cy="1167054"/>
      </dsp:txXfrm>
    </dsp:sp>
    <dsp:sp modelId="{13C950D2-6036-4151-B9FE-0C288E6C25EB}">
      <dsp:nvSpPr>
        <dsp:cNvPr id="0" name=""/>
        <dsp:cNvSpPr/>
      </dsp:nvSpPr>
      <dsp:spPr>
        <a:xfrm>
          <a:off x="4320915" y="1167054"/>
          <a:ext cx="2375828" cy="116705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Территориальное  отраслевое Соглашение</a:t>
          </a:r>
          <a:endParaRPr lang="ru-RU" sz="1100" kern="1200" dirty="0"/>
        </a:p>
      </dsp:txBody>
      <dsp:txXfrm>
        <a:off x="4320915" y="1167054"/>
        <a:ext cx="2375828" cy="1167050"/>
      </dsp:txXfrm>
    </dsp:sp>
    <dsp:sp modelId="{1787B7E2-E68F-40CF-8B56-826D40FCA845}">
      <dsp:nvSpPr>
        <dsp:cNvPr id="0" name=""/>
        <dsp:cNvSpPr/>
      </dsp:nvSpPr>
      <dsp:spPr>
        <a:xfrm>
          <a:off x="4320915" y="2334104"/>
          <a:ext cx="2375828" cy="116705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Охват колдоговорными отношениями работников образовательных учреждений- 100%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 25 ППО заключили коллективные договора в 2023 году.</a:t>
          </a:r>
          <a:endParaRPr lang="ru-RU" sz="1100" kern="1200" dirty="0"/>
        </a:p>
      </dsp:txBody>
      <dsp:txXfrm>
        <a:off x="4320915" y="2334104"/>
        <a:ext cx="2375828" cy="1167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9921" y="3140968"/>
            <a:ext cx="77768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ПУБЛИЧНЫЙ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ОТЧЁТ</a:t>
            </a:r>
          </a:p>
          <a:p>
            <a:pPr algn="ctr"/>
            <a:endParaRPr lang="ru-RU" sz="1000" b="1" dirty="0">
              <a:solidFill>
                <a:schemeClr val="bg2">
                  <a:lumMod val="25000"/>
                </a:schemeClr>
              </a:solidFill>
              <a:latin typeface="Century" pitchFamily="18" charset="0"/>
            </a:endParaRP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деятельности Пензенской городской  организации Профессионального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союза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работников народного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образования 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науки Российской Федерации  в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Century" pitchFamily="18" charset="0"/>
              </a:rPr>
              <a:t>2023 году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6" y="-243408"/>
            <a:ext cx="4314825" cy="304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5591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5656" y="40466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Принимаем участие в мероприятиях Профсоюза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4118819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39"/>
            <a:ext cx="3606127" cy="2707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3998804" cy="3143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D:\фото\IMG-20231024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1" y="3870951"/>
            <a:ext cx="3716673" cy="2787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6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73343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Принимаем участие в сборе и отправке  гуманитарной помощи участникам СВО.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64704"/>
            <a:ext cx="4466746" cy="3014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2952750" cy="3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17" y="4004137"/>
            <a:ext cx="3440063" cy="2564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8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84" y="762963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Главные  задачи Профсоюза: 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524" y="1801559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сохранение 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увеличение численности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повышение эффективности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системы социального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партнерства;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укрепление организационного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единства профсоюзных организаций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защита прав и интересов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членов Профсоюза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реализация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социально-значимых проектов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и мероприятий;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повышение имиджа Профсоюза.</a:t>
            </a:r>
          </a:p>
        </p:txBody>
      </p:sp>
    </p:spTree>
    <p:extLst>
      <p:ext uri="{BB962C8B-B14F-4D97-AF65-F5344CB8AC3E}">
        <p14:creationId xmlns:p14="http://schemas.microsoft.com/office/powerpoint/2010/main" val="2545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88640"/>
            <a:ext cx="6624736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Объединяемся вместе </a:t>
            </a:r>
          </a:p>
          <a:p>
            <a:r>
              <a:rPr lang="ru-RU" sz="44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latin typeface="Century" pitchFamily="18" charset="0"/>
              </a:rPr>
              <a:t>в интересах каждого!</a:t>
            </a:r>
            <a:endParaRPr lang="ru-RU" sz="4400" b="1" cap="none" spc="50" dirty="0">
              <a:ln w="11430"/>
              <a:solidFill>
                <a:schemeClr val="accent1">
                  <a:lumMod val="75000"/>
                </a:schemeClr>
              </a:solidFill>
              <a:latin typeface="Century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719" y="2178735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 реестре Пензенской  городской организации Профсоюза образования 121 первичная профсоюзная организация:  65  ППО в школах,  46  ППО в детских садах, 10  ППО в организациях дополнительного образования, 2 ППО (Управление образования г. Пензы, аппарат Пензенской  городской организации Профсоюза образования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), 47 профсоюзных организаций структурных подразделений.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43690" y="116632"/>
            <a:ext cx="25988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Членов профсоюза-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7294</a:t>
            </a:r>
            <a:r>
              <a:rPr lang="ru-RU" sz="2800" dirty="0" smtClean="0"/>
              <a:t> 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4221088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1 ППО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494116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827 ЧП</a:t>
            </a:r>
            <a:endParaRPr lang="ru-RU" sz="2800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51520" y="4221088"/>
            <a:ext cx="0" cy="2016224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5719" y="63093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Увеличение около 1%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5809" y="5385990"/>
            <a:ext cx="2252066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67,7%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люс 14"/>
          <p:cNvSpPr/>
          <p:nvPr/>
        </p:nvSpPr>
        <p:spPr>
          <a:xfrm>
            <a:off x="539552" y="4221088"/>
            <a:ext cx="469900" cy="523220"/>
          </a:xfrm>
          <a:prstGeom prst="mathPlu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9" y="4941168"/>
            <a:ext cx="36512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нак запрета 15"/>
          <p:cNvSpPr/>
          <p:nvPr/>
        </p:nvSpPr>
        <p:spPr>
          <a:xfrm>
            <a:off x="2651340" y="3837821"/>
            <a:ext cx="1656184" cy="1626567"/>
          </a:xfrm>
          <a:prstGeom prst="noSmoking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07525" y="3944832"/>
            <a:ext cx="48350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i="1" dirty="0" smtClean="0"/>
              <a:t>большое  </a:t>
            </a:r>
            <a:r>
              <a:rPr lang="ru-RU" b="1" i="1" dirty="0"/>
              <a:t>количество «</a:t>
            </a:r>
            <a:r>
              <a:rPr lang="ru-RU" b="1" i="1" dirty="0" err="1"/>
              <a:t>первичек</a:t>
            </a:r>
            <a:r>
              <a:rPr lang="ru-RU" b="1" i="1" dirty="0"/>
              <a:t>», в которых </a:t>
            </a:r>
            <a:r>
              <a:rPr lang="ru-RU" b="1" i="1" dirty="0" smtClean="0"/>
              <a:t>охват профсоюзным </a:t>
            </a:r>
            <a:r>
              <a:rPr lang="ru-RU" b="1" i="1" dirty="0"/>
              <a:t>членством составляет менее 50% </a:t>
            </a:r>
            <a:r>
              <a:rPr lang="ru-RU" b="1" i="1" dirty="0" smtClean="0"/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 smtClean="0"/>
              <a:t>  ожидание </a:t>
            </a:r>
            <a:r>
              <a:rPr lang="ru-RU" b="1" i="1" dirty="0"/>
              <a:t>действий </a:t>
            </a:r>
            <a:r>
              <a:rPr lang="ru-RU" b="1" i="1" dirty="0" smtClean="0"/>
              <a:t>и результатов</a:t>
            </a:r>
            <a:r>
              <a:rPr lang="ru-RU" b="1" i="1" dirty="0"/>
              <a:t>, не </a:t>
            </a:r>
            <a:r>
              <a:rPr lang="ru-RU" b="1" i="1" dirty="0" smtClean="0"/>
              <a:t>   входящих </a:t>
            </a:r>
            <a:r>
              <a:rPr lang="ru-RU" b="1" i="1" dirty="0"/>
              <a:t>в сферу </a:t>
            </a:r>
            <a:r>
              <a:rPr lang="ru-RU" b="1" i="1" dirty="0" smtClean="0"/>
              <a:t> </a:t>
            </a:r>
            <a:r>
              <a:rPr lang="ru-RU" b="1" i="1" dirty="0"/>
              <a:t>деятельности и </a:t>
            </a:r>
            <a:r>
              <a:rPr lang="ru-RU" b="1" i="1" dirty="0" smtClean="0"/>
              <a:t>компетенцию Профсоюза.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 smtClean="0"/>
              <a:t> </a:t>
            </a:r>
            <a:r>
              <a:rPr lang="ru-RU" b="1" i="1" dirty="0"/>
              <a:t>потребительский </a:t>
            </a:r>
            <a:r>
              <a:rPr lang="ru-RU" b="1" i="1" dirty="0" smtClean="0"/>
              <a:t>подход и отсутствие идеологии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58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81532016"/>
              </p:ext>
            </p:extLst>
          </p:nvPr>
        </p:nvGraphicFramePr>
        <p:xfrm>
          <a:off x="251520" y="116632"/>
          <a:ext cx="453650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88024" y="1340768"/>
            <a:ext cx="4355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Проведено: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12  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заседаний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Президиума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4  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заседания городского Комитета.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7072"/>
            <a:ext cx="3233936" cy="24254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00289"/>
            <a:ext cx="2892409" cy="2379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3068960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Внеочередная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XXXI конференции Пензенской городской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организации Профессионального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союза работников народного образования и науки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Российской  Федерации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166" y="4100288"/>
            <a:ext cx="3112313" cy="2413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17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8712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Развиваем социальное партнерство 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84906023"/>
              </p:ext>
            </p:extLst>
          </p:nvPr>
        </p:nvGraphicFramePr>
        <p:xfrm>
          <a:off x="179512" y="762963"/>
          <a:ext cx="6696744" cy="3890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58052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Городская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организация Профсоюза выступала соучастником конкурсов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профессионального мастерства «Учитель года», «Воспитатель года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», 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Молодой учитель», осуществляя финансовую поддержку участников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50353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Учет членов Профсоюза и обработка данных ведется в</a:t>
            </a:r>
          </a:p>
          <a:p>
            <a:r>
              <a:rPr lang="ru-RU" dirty="0"/>
              <a:t>автоматизированной информационной системе "Единый</a:t>
            </a:r>
          </a:p>
          <a:p>
            <a:r>
              <a:rPr lang="ru-RU" dirty="0"/>
              <a:t>реестр Общероссийского Профсоюза образования.</a:t>
            </a:r>
          </a:p>
          <a:p>
            <a:r>
              <a:rPr lang="ru-RU" dirty="0"/>
              <a:t>Статистическая отчетность на 01.10 2022г. и 01.01.2023 г.</a:t>
            </a:r>
          </a:p>
          <a:p>
            <a:r>
              <a:rPr lang="ru-RU" dirty="0"/>
              <a:t>профорганизациями полностью сводилась в </a:t>
            </a:r>
            <a:r>
              <a:rPr lang="ru-RU" dirty="0" smtClean="0"/>
              <a:t>АИС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4732161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Систематически проводится обучение профактива по работе  в автоматизированной информационной системе «</a:t>
            </a:r>
            <a:r>
              <a:rPr lang="ru-RU" dirty="0"/>
              <a:t>Единый</a:t>
            </a:r>
          </a:p>
          <a:p>
            <a:r>
              <a:rPr lang="ru-RU" dirty="0"/>
              <a:t>реестр Общероссийского Профсоюза </a:t>
            </a:r>
            <a:r>
              <a:rPr lang="ru-RU" dirty="0" smtClean="0"/>
              <a:t>образования», а так же по другим актуальным вопросам.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4" y="1809984"/>
            <a:ext cx="463333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6" y="1890401"/>
            <a:ext cx="4337534" cy="2439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97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53320"/>
            <a:ext cx="4942298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56992"/>
            <a:ext cx="5207689" cy="3185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6672"/>
            <a:ext cx="2571750" cy="2341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2252662" cy="206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5" y="188640"/>
            <a:ext cx="837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еминар «Управление конфликтами в образовательных учреждениях»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04664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В первичных профсоюзных организациях активно идет отчетно- выборная кампания. 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D:\фото\IMG-20240131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12550"/>
            <a:ext cx="3803915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фото\IMG-20240401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2550"/>
            <a:ext cx="2499742" cy="3332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фото\IMG-20240409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796" y="1628800"/>
            <a:ext cx="2265716" cy="3020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524" y="4221088"/>
            <a:ext cx="3884290" cy="22228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Users\Пользователь\Downloads\IMG-20240425-WA0011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0" y="4473760"/>
            <a:ext cx="3552700" cy="1998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9912" y="5229200"/>
            <a:ext cx="132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114  ППО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32656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Проводим мероприятия,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 направленные на повышение профсоюзного членства.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 descr="D:\фото\IMG-20240418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13" y="1196752"/>
            <a:ext cx="4104456" cy="1895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фото\IMG-20240424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48488"/>
            <a:ext cx="2175705" cy="2900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фото\IMG-20231004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31" y="3195571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фото\IMG-20231004-WA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787" y="3789040"/>
            <a:ext cx="2008513" cy="2678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6" y="200306"/>
            <a:ext cx="991403" cy="1500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236" y="3140967"/>
            <a:ext cx="2411183" cy="3214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4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190</TotalTime>
  <Words>355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Пользователь</cp:lastModifiedBy>
  <cp:revision>21</cp:revision>
  <dcterms:created xsi:type="dcterms:W3CDTF">2024-05-30T12:03:43Z</dcterms:created>
  <dcterms:modified xsi:type="dcterms:W3CDTF">2024-07-01T08:53:07Z</dcterms:modified>
</cp:coreProperties>
</file>