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68" r:id="rId4"/>
    <p:sldId id="258" r:id="rId5"/>
    <p:sldId id="264" r:id="rId6"/>
    <p:sldId id="259" r:id="rId7"/>
    <p:sldId id="257" r:id="rId8"/>
    <p:sldId id="261" r:id="rId9"/>
    <p:sldId id="265" r:id="rId10"/>
    <p:sldId id="260" r:id="rId11"/>
    <p:sldId id="262" r:id="rId12"/>
    <p:sldId id="263" r:id="rId13"/>
    <p:sldId id="266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3" Type="http://schemas.openxmlformats.org/officeDocument/2006/relationships/image" Target="../media/image52.jpeg"/><Relationship Id="rId2" Type="http://schemas.openxmlformats.org/officeDocument/2006/relationships/image" Target="../media/image8.jpe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10.png"/><Relationship Id="rId4" Type="http://schemas.openxmlformats.org/officeDocument/2006/relationships/image" Target="../media/image64.jpeg"/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image" Target="../media/image61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7.jpeg"/><Relationship Id="rId7" Type="http://schemas.openxmlformats.org/officeDocument/2006/relationships/image" Target="../media/image16.jpeg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" Type="http://schemas.openxmlformats.org/officeDocument/2006/relationships/image" Target="../media/image10.png"/><Relationship Id="rId1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00" y="4125810"/>
            <a:ext cx="7766936" cy="1646302"/>
          </a:xfrm>
        </p:spPr>
        <p:txBody>
          <a:bodyPr/>
          <a:lstStyle/>
          <a:p>
            <a:pPr algn="r"/>
            <a:r>
              <a:rPr lang="en-US" dirty="0"/>
              <a:t>30 </a:t>
            </a:r>
            <a:r>
              <a:rPr lang="ru-RU" dirty="0"/>
              <a:t>ПП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535" y="5535930"/>
            <a:ext cx="9873615" cy="1096645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                                                       </a:t>
            </a:r>
            <a:r>
              <a:rPr lang="ru-RU" sz="2800" dirty="0"/>
              <a:t>Жизнь требует движения, </a:t>
            </a:r>
            <a:endParaRPr lang="ru-RU" sz="2800" dirty="0"/>
          </a:p>
          <a:p>
            <a:pPr algn="ctr"/>
            <a:r>
              <a:rPr lang="ru-RU" sz="3200" dirty="0"/>
              <a:t>а Профсоюз - здорового решения!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9714" y="0"/>
            <a:ext cx="4155755" cy="15220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735" y="0"/>
            <a:ext cx="2703444" cy="20275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469" y="0"/>
            <a:ext cx="1706544" cy="30291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13" y="1570061"/>
            <a:ext cx="2432755" cy="24327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6913" y="1514558"/>
            <a:ext cx="1557911" cy="27869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2657" y="2103466"/>
            <a:ext cx="2703443" cy="270344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202" y="4011785"/>
            <a:ext cx="2432755" cy="183368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8645" y="3067862"/>
            <a:ext cx="1668410" cy="166841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0047" y="4351336"/>
            <a:ext cx="1451642" cy="146471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644" y="-67542"/>
            <a:ext cx="2600361" cy="253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Вода, вода, кругом вода…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3171" y="1359494"/>
            <a:ext cx="1604690" cy="160469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1336114"/>
            <a:ext cx="2460697" cy="5468215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173" y="1399430"/>
            <a:ext cx="2424698" cy="540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170" y="3060472"/>
            <a:ext cx="1604690" cy="160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448" y="4792511"/>
            <a:ext cx="1262223" cy="200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Земля в иллюминаторе видна…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98" y="4205341"/>
            <a:ext cx="2841163" cy="249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035" y="4077394"/>
            <a:ext cx="3326296" cy="249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609" y="1407381"/>
            <a:ext cx="2494722" cy="249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290" y="1276326"/>
            <a:ext cx="2171149" cy="289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0403" y="1810255"/>
            <a:ext cx="2494722" cy="41836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Овсянка, сэр!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075509" y="1394459"/>
            <a:ext cx="1951360" cy="260181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190" y="1373563"/>
            <a:ext cx="1951361" cy="2606641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8" y="2120670"/>
            <a:ext cx="1673581" cy="371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249" y="4154569"/>
            <a:ext cx="3490592" cy="261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312" y="2136739"/>
            <a:ext cx="1980920" cy="371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00" y="4125810"/>
            <a:ext cx="7766936" cy="1646302"/>
          </a:xfrm>
        </p:spPr>
        <p:txBody>
          <a:bodyPr/>
          <a:lstStyle/>
          <a:p>
            <a:pPr algn="r"/>
            <a:r>
              <a:rPr lang="en-US" dirty="0"/>
              <a:t>30 </a:t>
            </a:r>
            <a:r>
              <a:rPr lang="ru-RU" dirty="0"/>
              <a:t>ПП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535" y="5535930"/>
            <a:ext cx="9873615" cy="1096645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                                                       </a:t>
            </a:r>
            <a:r>
              <a:rPr lang="ru-RU" sz="2800" dirty="0"/>
              <a:t>Жизнь требует движения, </a:t>
            </a:r>
            <a:endParaRPr lang="ru-RU" sz="2800" dirty="0"/>
          </a:p>
          <a:p>
            <a:pPr algn="ctr"/>
            <a:r>
              <a:rPr lang="ru-RU" sz="3200" dirty="0"/>
              <a:t>а Профсоюз - здорового решения!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9714" y="0"/>
            <a:ext cx="4155755" cy="15220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735" y="0"/>
            <a:ext cx="2703444" cy="20275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469" y="0"/>
            <a:ext cx="1706544" cy="30291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13" y="1570061"/>
            <a:ext cx="2432755" cy="24327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6913" y="1514558"/>
            <a:ext cx="1557911" cy="27869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2657" y="2103466"/>
            <a:ext cx="2703443" cy="270344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202" y="4011785"/>
            <a:ext cx="2432755" cy="183368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8645" y="3067862"/>
            <a:ext cx="1668410" cy="166841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0047" y="4351336"/>
            <a:ext cx="1451642" cy="146471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644" y="-67542"/>
            <a:ext cx="2600361" cy="253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37945" y="94615"/>
            <a:ext cx="6502400" cy="6502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Улыбайся…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674" y="1361847"/>
            <a:ext cx="2271899" cy="22718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658" y="3933686"/>
            <a:ext cx="2748500" cy="2748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578" y="1361847"/>
            <a:ext cx="1745940" cy="23279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125" y="3933686"/>
            <a:ext cx="2061375" cy="27485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1963" y="3893466"/>
            <a:ext cx="2355390" cy="282893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9323" y="986191"/>
            <a:ext cx="1852065" cy="279752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25" y="1270000"/>
            <a:ext cx="2102811" cy="243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 иду, шагаю…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644" y="1421515"/>
            <a:ext cx="5922442" cy="216909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254" y="3531934"/>
            <a:ext cx="2313748" cy="30849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2865" y="3753380"/>
            <a:ext cx="2798618" cy="279861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254" y="277344"/>
            <a:ext cx="2313748" cy="30721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75" y="3688448"/>
            <a:ext cx="2196362" cy="292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Фильм, фильм, фильм…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53" y="1270000"/>
            <a:ext cx="2722913" cy="287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717" y="1270000"/>
            <a:ext cx="2870421" cy="287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53" y="4312257"/>
            <a:ext cx="3028564" cy="227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189" y="912191"/>
            <a:ext cx="2823884" cy="313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602" y="4312257"/>
            <a:ext cx="3028564" cy="227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Вкусно и точка.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5" y="1603636"/>
            <a:ext cx="2178656" cy="217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884" y="637309"/>
            <a:ext cx="2717671" cy="584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4447310"/>
            <a:ext cx="3431822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599" y="1330037"/>
            <a:ext cx="2779607" cy="278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835" y="4340928"/>
            <a:ext cx="1549825" cy="214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 буду долго гнать велосипед…</a:t>
            </a:r>
            <a:endParaRPr lang="ru-RU" dirty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46227" y="1354254"/>
            <a:ext cx="2307144" cy="3849514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2933" y="1439026"/>
            <a:ext cx="2613120" cy="38495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45" y="1439026"/>
            <a:ext cx="3783214" cy="212805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6185" y="3715790"/>
            <a:ext cx="2021512" cy="29759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6894" y="3716713"/>
            <a:ext cx="2837411" cy="21280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Спят усталые игрушки…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23" y="1359672"/>
            <a:ext cx="2266273" cy="263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696" y="3759005"/>
            <a:ext cx="1984941" cy="264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6" y="4166340"/>
            <a:ext cx="2905067" cy="21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646" y="1338153"/>
            <a:ext cx="1984941" cy="263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959" y="1338153"/>
            <a:ext cx="2249502" cy="499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Фая, нет </a:t>
            </a:r>
            <a:r>
              <a:rPr lang="ru-RU" dirty="0" err="1"/>
              <a:t>вайфая</a:t>
            </a:r>
            <a:r>
              <a:rPr lang="ru-RU" dirty="0"/>
              <a:t>…</a:t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4471835"/>
            <a:ext cx="3194837" cy="22184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527" y="3886540"/>
            <a:ext cx="2446534" cy="29714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531" y="1402963"/>
            <a:ext cx="2036740" cy="271565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412" y="1768391"/>
            <a:ext cx="3943849" cy="221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05" y="2185541"/>
            <a:ext cx="2036741" cy="363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Бодрость духа, грация и пластика…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11" y="0"/>
            <a:ext cx="2355389" cy="22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712" y="1354617"/>
            <a:ext cx="2026441" cy="270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995" y="1429789"/>
            <a:ext cx="3567232" cy="267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581" y="4325671"/>
            <a:ext cx="3346030" cy="228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336641"/>
            <a:ext cx="2026441" cy="282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49" y="4245355"/>
            <a:ext cx="1828955" cy="244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451</Words>
  <Application>WPS Presentation</Application>
  <PresentationFormat>Широкоэкранный</PresentationFormat>
  <Paragraphs>32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Arial</vt:lpstr>
      <vt:lpstr>SimSun</vt:lpstr>
      <vt:lpstr>Wingdings</vt:lpstr>
      <vt:lpstr>Wingdings 3</vt:lpstr>
      <vt:lpstr>Arial</vt:lpstr>
      <vt:lpstr>Trebuchet MS</vt:lpstr>
      <vt:lpstr>Microsoft YaHei</vt:lpstr>
      <vt:lpstr>Arial Unicode MS</vt:lpstr>
      <vt:lpstr>Calibri</vt:lpstr>
      <vt:lpstr>Аспект</vt:lpstr>
      <vt:lpstr>30 ПП</vt:lpstr>
      <vt:lpstr>Улыбайся…</vt:lpstr>
      <vt:lpstr>Я иду, шагаю…</vt:lpstr>
      <vt:lpstr>Фильм, фильм, фильм…</vt:lpstr>
      <vt:lpstr>Вкусно и точка.</vt:lpstr>
      <vt:lpstr>Я буду долго гнать велосипед…</vt:lpstr>
      <vt:lpstr>Спят усталые игрушки…</vt:lpstr>
      <vt:lpstr>Фая, нет вайфая… </vt:lpstr>
      <vt:lpstr>Бодрость духа, грация и пластика…</vt:lpstr>
      <vt:lpstr>Вода, вода, кругом вода…</vt:lpstr>
      <vt:lpstr>Земля в иллюминаторе видна…</vt:lpstr>
      <vt:lpstr>Овсянка, сэр!</vt:lpstr>
      <vt:lpstr>30 ПП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 ПП</dc:title>
  <dc:creator>ДашаВадик</dc:creator>
  <cp:lastModifiedBy>Дарья Павлова</cp:lastModifiedBy>
  <cp:revision>4</cp:revision>
  <dcterms:created xsi:type="dcterms:W3CDTF">2023-05-15T19:29:00Z</dcterms:created>
  <dcterms:modified xsi:type="dcterms:W3CDTF">2025-03-24T12:32:08Z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50DFC2960F2D435891C96F4956FAE4CE_12</vt:lpwstr>
  </property>
  <property fmtid="{D5CDD505-2E9C-101B-9397-08002B2CF9AE}" pid="3" name="KSOProductBuildVer">
    <vt:lpwstr>1049-12.2.0.20326</vt:lpwstr>
  </property>
</Properties>
</file>