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</Types>
</file>

<file path=_rels/.rels><?xml version="1.0" encoding="UTF-8" standalone="no" ?>
<Relationships xmlns="http://schemas.openxmlformats.org/package/2006/relationships">
  <Relationship Id="rId3" Target="docProps/core.xml" Type="http://schemas.openxmlformats.org/package/2006/relationships/metadata/core-properties"/>
  <Relationship Id="rId2" Target="docProps/app.xml" Type="http://schemas.openxmlformats.org/officeDocument/2006/relationships/extended-properties"/>
  <Relationship Id="rId1" Target="ppt/presentation.xml" Type="http://schemas.openxmlformats.org/officeDocument/2006/relationships/officeDocument"/>
</Relationships>

</file>

<file path=ppt/presentation.xml><?xml version="1.0" encoding="utf-8"?>
<p:presentation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12192000"/>
</p:presentation>
</file>

<file path=ppt/tableStyles.xml><?xml version="1.0" encoding="utf-8"?>
<a:tblStyleLs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def="{5C22544A-7EE6-4342-B048-85BDC9FD1C3A}"/>
</file>

<file path=ppt/_rels/presentation.xml.rels><?xml version="1.0" encoding="UTF-8" standalone="no" ?>
<Relationships xmlns="http://schemas.openxmlformats.org/package/2006/relationships">
  <Relationship Id="rId11" Target="tableStyles.xml" Type="http://schemas.openxmlformats.org/officeDocument/2006/relationships/tableStyles"/>
  <Relationship Id="rId10" Target="slides/slide8.xml" Type="http://schemas.openxmlformats.org/officeDocument/2006/relationships/slide"/>
  <Relationship Id="rId9" Target="slides/slide7.xml" Type="http://schemas.openxmlformats.org/officeDocument/2006/relationships/slide"/>
  <Relationship Id="rId8" Target="slides/slide6.xml" Type="http://schemas.openxmlformats.org/officeDocument/2006/relationships/slide"/>
  <Relationship Id="rId7" Target="slides/slide5.xml" Type="http://schemas.openxmlformats.org/officeDocument/2006/relationships/slide"/>
  <Relationship Id="rId6" Target="slides/slide4.xml" Type="http://schemas.openxmlformats.org/officeDocument/2006/relationships/slide"/>
  <Relationship Id="rId5" Target="slides/slide3.xml" Type="http://schemas.openxmlformats.org/officeDocument/2006/relationships/slide"/>
  <Relationship Id="rId4" Target="slides/slide2.xml" Type="http://schemas.openxmlformats.org/officeDocument/2006/relationships/slide"/>
  <Relationship Id="rId3" Target="slides/slide1.xml" Type="http://schemas.openxmlformats.org/officeDocument/2006/relationships/slide"/>
  <Relationship Id="rId2" Target="slideMasters/slideMaster1.xml" Type="http://schemas.openxmlformats.org/officeDocument/2006/relationships/slideMaster"/>
  <Relationship Id="rId1" Target="theme/theme1.xml" Type="http://schemas.openxmlformats.org/officeDocument/2006/relationships/theme"/>
</Relationships>

</file>

<file path=ppt/slideLayouts/_rels/slideLayout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0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5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6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7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8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9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slideLayout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">
  <p:cSld name="Title">
    <p:spTree>
      <p:nvGrpSpPr>
        <p:cNvPr hidden="false" id="55" name="GroupShape 5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6" name="Shape 56"/>
          <p:cNvSpPr txBox="true"/>
          <p:nvPr isPhoto="false">
            <p:ph idx="0" type="title"/>
          </p:nvPr>
        </p:nvSpPr>
        <p:spPr>
          <a:xfrm flipH="false" flipV="false" rot="0">
            <a:off x="1429612" y="1013984"/>
            <a:ext cx="7714388" cy="3260635"/>
          </a:xfrm>
          <a:prstGeom prst="rect">
            <a:avLst/>
          </a:prstGeom>
        </p:spPr>
        <p:txBody>
          <a:bodyPr anchor="b"/>
          <a:lstStyle>
            <a:defPPr/>
            <a:lvl1pPr algn="l" lvl="0">
              <a:defRPr sz="2800"/>
            </a:lvl1pPr>
          </a:lstStyle>
          <a:p>
            <a:r>
              <a:t>Click to edit Master title style</a:t>
            </a:r>
          </a:p>
        </p:txBody>
      </p:sp>
      <p:sp>
        <p:nvSpPr>
          <p:cNvPr hidden="false" id="57" name="Shape 57"/>
          <p:cNvSpPr txBox="true"/>
          <p:nvPr isPhoto="false">
            <p:ph idx="1" type="subTitle"/>
          </p:nvPr>
        </p:nvSpPr>
        <p:spPr>
          <a:xfrm flipH="false" flipV="false" rot="0">
            <a:off x="1429612" y="4848464"/>
            <a:ext cx="7714388" cy="1085848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algn="l" indent="0" lvl="0" marL="0">
              <a:buNone/>
              <a:defRPr sz="1800"/>
            </a:lvl1pPr>
            <a:lvl2pPr algn="ctr" indent="0" lvl="1" marL="457200">
              <a:buNone/>
              <a:defRPr sz="2000"/>
            </a:lvl2pPr>
            <a:lvl3pPr algn="ctr" indent="0" lvl="2" marL="914400">
              <a:buNone/>
              <a:defRPr sz="1800"/>
            </a:lvl3pPr>
            <a:lvl4pPr algn="ctr" indent="0" lvl="3" marL="1371600">
              <a:buNone/>
              <a:defRPr sz="1600"/>
            </a:lvl4pPr>
            <a:lvl5pPr algn="ctr" indent="0" lvl="4" marL="1828800">
              <a:buNone/>
              <a:defRPr sz="1600"/>
            </a:lvl5pPr>
            <a:lvl6pPr algn="ctr" indent="0" lvl="5" marL="2286000">
              <a:buNone/>
              <a:defRPr sz="1600"/>
            </a:lvl6pPr>
            <a:lvl7pPr algn="ctr" indent="0" lvl="6" marL="2743200">
              <a:buNone/>
              <a:defRPr sz="1600"/>
            </a:lvl7pPr>
            <a:lvl8pPr algn="ctr" indent="0" lvl="7" marL="3200400">
              <a:buNone/>
              <a:defRPr sz="1600"/>
            </a:lvl8pPr>
            <a:lvl9pPr algn="ctr" indent="0" lvl="8" marL="3657600">
              <a:buNone/>
              <a:defRPr sz="1600"/>
            </a:lvl9pPr>
          </a:lstStyle>
          <a:p>
            <a:r>
              <a:t>Click to edit Master subtitle style</a:t>
            </a:r>
          </a:p>
        </p:txBody>
      </p:sp>
      <p:sp>
        <p:nvSpPr>
          <p:cNvPr hidden="false" id="58" name="Shape 5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3/26/2024</a:t>
            </a:r>
          </a:p>
        </p:txBody>
      </p:sp>
      <p:sp>
        <p:nvSpPr>
          <p:cNvPr hidden="false" id="59" name="Shape 5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0" name="Shape 6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hidden="false" id="61" name="Shape 61"/>
          <p:cNvSpPr txBox="false"/>
          <p:nvPr isPhoto="false"/>
        </p:nvSpPr>
        <p:spPr>
          <a:xfrm flipH="false" flipV="false" rot="0"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</p:spTree>
  </p:cSld>
</p:sldLayout>
</file>

<file path=ppt/slideLayouts/slideLayout1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x">
  <p:cSld name="Title and Vertical Text">
    <p:spTree>
      <p:nvGrpSpPr>
        <p:cNvPr hidden="false" id="18" name="GroupShape 1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9" name="Shape 19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hidden="false" id="20" name="Shape 20"/>
          <p:cNvSpPr txBox="true"/>
          <p:nvPr isPhoto="false">
            <p:ph idx="1" type="body"/>
          </p:nvPr>
        </p:nvSpPr>
        <p:spPr>
          <a:xfrm flipH="false" flipV="false" rot="0">
            <a:off x="1429566" y="2229957"/>
            <a:ext cx="9238434" cy="3866043"/>
          </a:xfrm>
          <a:prstGeom prst="rect">
            <a:avLst/>
          </a:prstGeom>
        </p:spPr>
        <p:txBody>
          <a:bodyPr vert="eaVert"/>
          <a:lstStyle>
            <a:defPPr/>
            <a:lvl1pPr lvl="0">
              <a:defRPr>
                <a:solidFill>
                  <a:schemeClr val="tx1"/>
                </a:solidFill>
              </a:defRPr>
            </a:lvl1pPr>
            <a:lvl2pPr lvl="1">
              <a:defRPr>
                <a:solidFill>
                  <a:schemeClr val="tx1"/>
                </a:solidFill>
              </a:defRPr>
            </a:lvl2pPr>
            <a:lvl3pPr lvl="2">
              <a:defRPr>
                <a:solidFill>
                  <a:schemeClr val="tx1"/>
                </a:solidFill>
              </a:defRPr>
            </a:lvl3pPr>
            <a:lvl4pPr lvl="3">
              <a:defRPr>
                <a:solidFill>
                  <a:schemeClr val="tx1"/>
                </a:solidFill>
              </a:defRPr>
            </a:lvl4pPr>
            <a:lvl5pPr lvl="4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hidden="false" id="21" name="Shape 2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3/26/2024</a:t>
            </a:r>
          </a:p>
        </p:txBody>
      </p:sp>
      <p:sp>
        <p:nvSpPr>
          <p:cNvPr hidden="false" id="22" name="Shape 2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23" name="Shape 2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itleAndTx">
  <p:cSld name="Vertical Title and Text">
    <p:spTree>
      <p:nvGrpSpPr>
        <p:cNvPr hidden="false" id="24" name="GroupShape 2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5" name="Shape 25"/>
          <p:cNvSpPr txBox="true"/>
          <p:nvPr isPhoto="false">
            <p:ph idx="0" type="title"/>
          </p:nvPr>
        </p:nvSpPr>
        <p:spPr>
          <a:xfrm flipH="false" flipV="false" rot="0">
            <a:off x="9144000" y="1467699"/>
            <a:ext cx="1758460" cy="4628301"/>
          </a:xfrm>
          <a:prstGeom prst="rect">
            <a:avLst/>
          </a:prstGeom>
        </p:spPr>
        <p:txBody>
          <a:bodyPr vert="eaVert"/>
          <a:lstStyle>
            <a:defPPr/>
            <a:lvl1pPr lvl="0">
              <a:defRPr>
                <a:solidFill>
                  <a:schemeClr val="tx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hidden="false" id="26" name="Shape 26"/>
          <p:cNvSpPr txBox="true"/>
          <p:nvPr isPhoto="false">
            <p:ph idx="1" type="body"/>
          </p:nvPr>
        </p:nvSpPr>
        <p:spPr>
          <a:xfrm flipH="false" flipV="false" rot="0">
            <a:off x="1182312" y="1467699"/>
            <a:ext cx="7839379" cy="4628301"/>
          </a:xfrm>
          <a:prstGeom prst="rect">
            <a:avLst/>
          </a:prstGeom>
        </p:spPr>
        <p:txBody>
          <a:bodyPr vert="eaVert"/>
          <a:lstStyle>
            <a:defPPr/>
            <a:lvl1pPr lvl="0">
              <a:defRPr>
                <a:solidFill>
                  <a:schemeClr val="tx1"/>
                </a:solidFill>
              </a:defRPr>
            </a:lvl1pPr>
            <a:lvl2pPr lvl="1">
              <a:defRPr>
                <a:solidFill>
                  <a:schemeClr val="tx1"/>
                </a:solidFill>
              </a:defRPr>
            </a:lvl2pPr>
            <a:lvl3pPr lvl="2">
              <a:defRPr>
                <a:solidFill>
                  <a:schemeClr val="tx1"/>
                </a:solidFill>
              </a:defRPr>
            </a:lvl3pPr>
            <a:lvl4pPr lvl="3">
              <a:defRPr>
                <a:solidFill>
                  <a:schemeClr val="tx1"/>
                </a:solidFill>
              </a:defRPr>
            </a:lvl4pPr>
            <a:lvl5pPr lvl="4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hidden="false" id="27" name="Shape 2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3/26/2024</a:t>
            </a:r>
          </a:p>
        </p:txBody>
      </p:sp>
      <p:sp>
        <p:nvSpPr>
          <p:cNvPr hidden="false" id="28" name="Shape 2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29" name="Shape 2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30" name="GroupShape 3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1" name="Shape 31"/>
          <p:cNvSpPr txBox="true"/>
          <p:nvPr isPhoto="false">
            <p:ph idx="0" type="title"/>
          </p:nvPr>
        </p:nvSpPr>
        <p:spPr>
          <a:xfrm flipH="false" flipV="false" rot="0">
            <a:off x="1429566" y="1045445"/>
            <a:ext cx="9238434" cy="857559"/>
          </a:xfrm>
          <a:prstGeom prst="rect">
            <a:avLst/>
          </a:prstGeom>
        </p:spPr>
        <p:txBody>
          <a:bodyPr anchor="b"/>
          <a:lstStyle>
            <a:defPPr/>
            <a:lvl1pPr lvl="0">
              <a:defRPr>
                <a:solidFill>
                  <a:schemeClr val="tx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hidden="false" id="32" name="Shape 32"/>
          <p:cNvSpPr txBox="true"/>
          <p:nvPr isPhoto="false">
            <p:ph idx="1" type="body"/>
          </p:nvPr>
        </p:nvSpPr>
        <p:spPr>
          <a:xfrm flipH="false" flipV="false" rot="0">
            <a:off x="1429566" y="2286000"/>
            <a:ext cx="9238434" cy="3810000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1"/>
                </a:solidFill>
              </a:defRPr>
            </a:lvl1pPr>
            <a:lvl2pPr lvl="1">
              <a:defRPr>
                <a:solidFill>
                  <a:schemeClr val="tx1"/>
                </a:solidFill>
              </a:defRPr>
            </a:lvl2pPr>
            <a:lvl3pPr lvl="2">
              <a:defRPr>
                <a:solidFill>
                  <a:schemeClr val="tx1"/>
                </a:solidFill>
              </a:defRPr>
            </a:lvl3pPr>
            <a:lvl4pPr lvl="3">
              <a:defRPr>
                <a:solidFill>
                  <a:schemeClr val="tx1"/>
                </a:solidFill>
              </a:defRPr>
            </a:lvl4pPr>
            <a:lvl5pPr lvl="4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hidden="false" id="33" name="Shape 3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3/26/2024</a:t>
            </a:r>
          </a:p>
        </p:txBody>
      </p:sp>
      <p:sp>
        <p:nvSpPr>
          <p:cNvPr hidden="false" id="34" name="Shape 3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35" name="Shape 3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secHead">
  <p:cSld name="Title and Subtitle">
    <p:spTree>
      <p:nvGrpSpPr>
        <p:cNvPr hidden="false" id="62" name="GroupShape 6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3" name="Shape 63"/>
          <p:cNvSpPr txBox="false"/>
          <p:nvPr isPhoto="false"/>
        </p:nvSpPr>
        <p:spPr>
          <a:xfrm flipH="false" flipV="false" rot="0"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64" name="Shape 64"/>
          <p:cNvSpPr txBox="true"/>
          <p:nvPr isPhoto="false">
            <p:ph idx="0" type="title"/>
          </p:nvPr>
        </p:nvSpPr>
        <p:spPr>
          <a:xfrm flipH="false" flipV="false" rot="0">
            <a:off x="1421745" y="1287554"/>
            <a:ext cx="8284963" cy="3113064"/>
          </a:xfrm>
          <a:prstGeom prst="rect">
            <a:avLst/>
          </a:prstGeom>
        </p:spPr>
        <p:txBody>
          <a:bodyPr anchor="t"/>
          <a:lstStyle>
            <a:defPPr/>
            <a:lvl1pPr lvl="0">
              <a:defRPr sz="4400"/>
            </a:lvl1pPr>
          </a:lstStyle>
          <a:p>
            <a:r>
              <a:t>Click to edit Master title style</a:t>
            </a:r>
          </a:p>
        </p:txBody>
      </p:sp>
      <p:sp>
        <p:nvSpPr>
          <p:cNvPr hidden="false" id="65" name="Shape 65"/>
          <p:cNvSpPr txBox="true"/>
          <p:nvPr isPhoto="false">
            <p:ph idx="1" type="body"/>
          </p:nvPr>
        </p:nvSpPr>
        <p:spPr>
          <a:xfrm flipH="false" flipV="false" rot="0">
            <a:off x="1421744" y="4619707"/>
            <a:ext cx="7722256" cy="1476292"/>
          </a:xfrm>
          <a:prstGeom prst="rect">
            <a:avLst/>
          </a:prstGeom>
        </p:spPr>
        <p:txBody>
          <a:bodyPr anchor="b">
            <a:normAutofit fontScale="100%" lnSpcReduction="0%"/>
          </a:bodyPr>
          <a:lstStyle>
            <a:defPPr/>
            <a:lvl1pPr indent="0" lvl="0" mar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indent="0" lvl="1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hidden="false" id="66" name="Shape 66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3/26/2024</a:t>
            </a:r>
          </a:p>
        </p:txBody>
      </p:sp>
      <p:sp>
        <p:nvSpPr>
          <p:cNvPr hidden="false" id="67" name="Shape 6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8" name="Shape 6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76" name="GroupShape 7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7" name="Shape 77"/>
          <p:cNvSpPr txBox="false"/>
          <p:nvPr isPhoto="false"/>
        </p:nvSpPr>
        <p:spPr>
          <a:xfrm flipH="false" flipV="false" rot="0"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8" name="Shape 78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Click to edit Master title style</a:t>
            </a:r>
          </a:p>
        </p:txBody>
      </p:sp>
      <p:sp>
        <p:nvSpPr>
          <p:cNvPr hidden="false" id="79" name="Shape 7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3/26/2024</a:t>
            </a:r>
          </a:p>
        </p:txBody>
      </p:sp>
      <p:sp>
        <p:nvSpPr>
          <p:cNvPr hidden="false" id="80" name="Shape 8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81" name="Shape 8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11" name="GroupShape 1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2" name="Shape 12"/>
          <p:cNvSpPr txBox="true"/>
          <p:nvPr isPhoto="false">
            <p:ph idx="0" type="title"/>
          </p:nvPr>
        </p:nvSpPr>
        <p:spPr>
          <a:xfrm flipH="false" flipV="false" rot="0">
            <a:off x="1429566" y="1013411"/>
            <a:ext cx="9238434" cy="889592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hidden="false" id="13" name="Shape 13"/>
          <p:cNvSpPr txBox="true"/>
          <p:nvPr isPhoto="false">
            <p:ph idx="1" type="body"/>
          </p:nvPr>
        </p:nvSpPr>
        <p:spPr>
          <a:xfrm flipH="false" flipV="false" rot="0">
            <a:off x="1429566" y="2135565"/>
            <a:ext cx="4495800" cy="3960435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1"/>
                </a:solidFill>
              </a:defRPr>
            </a:lvl1pPr>
            <a:lvl2pPr lvl="1">
              <a:defRPr>
                <a:solidFill>
                  <a:schemeClr val="tx1"/>
                </a:solidFill>
              </a:defRPr>
            </a:lvl2pPr>
            <a:lvl3pPr lvl="2">
              <a:defRPr>
                <a:solidFill>
                  <a:schemeClr val="tx1"/>
                </a:solidFill>
              </a:defRPr>
            </a:lvl3pPr>
            <a:lvl4pPr lvl="3">
              <a:defRPr>
                <a:solidFill>
                  <a:schemeClr val="tx1"/>
                </a:solidFill>
              </a:defRPr>
            </a:lvl4pPr>
            <a:lvl5pPr lvl="4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hidden="false" id="14" name="Shape 14"/>
          <p:cNvSpPr txBox="true"/>
          <p:nvPr isPhoto="false">
            <p:ph idx="2" type="body"/>
          </p:nvPr>
        </p:nvSpPr>
        <p:spPr>
          <a:xfrm flipH="false" flipV="false" rot="0">
            <a:off x="6172200" y="2135565"/>
            <a:ext cx="4495800" cy="3960435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1"/>
                </a:solidFill>
              </a:defRPr>
            </a:lvl1pPr>
            <a:lvl2pPr lvl="1">
              <a:defRPr>
                <a:solidFill>
                  <a:schemeClr val="tx1"/>
                </a:solidFill>
              </a:defRPr>
            </a:lvl2pPr>
            <a:lvl3pPr lvl="2">
              <a:defRPr>
                <a:solidFill>
                  <a:schemeClr val="tx1"/>
                </a:solidFill>
              </a:defRPr>
            </a:lvl3pPr>
            <a:lvl4pPr lvl="3">
              <a:defRPr>
                <a:solidFill>
                  <a:schemeClr val="tx1"/>
                </a:solidFill>
              </a:defRPr>
            </a:lvl4pPr>
            <a:lvl5pPr lvl="4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hidden="false" id="15" name="Shape 1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3/26/2024</a:t>
            </a:r>
          </a:p>
        </p:txBody>
      </p:sp>
      <p:sp>
        <p:nvSpPr>
          <p:cNvPr hidden="false" id="16" name="Shape 1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7" name="Shape 1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7" name="GroupShape 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" name="Shape 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3/26/2024</a:t>
            </a:r>
          </a:p>
        </p:txBody>
      </p:sp>
      <p:sp>
        <p:nvSpPr>
          <p:cNvPr hidden="false" id="9" name="Shape 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0" name="Shape 1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TxTwoObj">
  <p:cSld name="Comparison">
    <p:spTree>
      <p:nvGrpSpPr>
        <p:cNvPr hidden="false" id="36" name="GroupShape 3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7" name="Shape 37"/>
          <p:cNvSpPr txBox="true"/>
          <p:nvPr isPhoto="false">
            <p:ph idx="0" type="title"/>
          </p:nvPr>
        </p:nvSpPr>
        <p:spPr>
          <a:xfrm flipH="false" flipV="false" rot="0">
            <a:off x="1429566" y="1079150"/>
            <a:ext cx="9238434" cy="823912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hidden="false" id="38" name="Shape 38"/>
          <p:cNvSpPr txBox="true"/>
          <p:nvPr isPhoto="false">
            <p:ph idx="1" type="body"/>
          </p:nvPr>
        </p:nvSpPr>
        <p:spPr>
          <a:xfrm flipH="false" flipV="false" rot="0">
            <a:off x="1429567" y="2013217"/>
            <a:ext cx="4495799" cy="704232"/>
          </a:xfrm>
          <a:prstGeom prst="rect">
            <a:avLst/>
          </a:prstGeom>
        </p:spPr>
        <p:txBody>
          <a:bodyPr anchor="b">
            <a:normAutofit fontScale="100%" lnSpcReduction="0%"/>
          </a:bodyPr>
          <a:lstStyle>
            <a:defPPr/>
            <a:lvl1pPr indent="0" lvl="0" marL="0">
              <a:lnSpc>
                <a:spcPct val="100000"/>
              </a:lnSpc>
              <a:buNone/>
              <a:defRPr b="false" baseline="0" cap="all" spc="300" sz="1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hidden="false" id="39" name="Shape 39"/>
          <p:cNvSpPr txBox="true"/>
          <p:nvPr isPhoto="false">
            <p:ph idx="2" type="body"/>
          </p:nvPr>
        </p:nvSpPr>
        <p:spPr>
          <a:xfrm flipH="false" flipV="false" rot="0">
            <a:off x="1429567" y="3048000"/>
            <a:ext cx="4495800" cy="3048000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1"/>
                </a:solidFill>
              </a:defRPr>
            </a:lvl1pPr>
            <a:lvl2pPr lvl="1">
              <a:defRPr>
                <a:solidFill>
                  <a:schemeClr val="tx1"/>
                </a:solidFill>
              </a:defRPr>
            </a:lvl2pPr>
            <a:lvl3pPr lvl="2">
              <a:defRPr>
                <a:solidFill>
                  <a:schemeClr val="tx1"/>
                </a:solidFill>
              </a:defRPr>
            </a:lvl3pPr>
            <a:lvl4pPr lvl="3">
              <a:defRPr>
                <a:solidFill>
                  <a:schemeClr val="tx1"/>
                </a:solidFill>
              </a:defRPr>
            </a:lvl4pPr>
            <a:lvl5pPr lvl="4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hidden="false" id="40" name="Shape 40"/>
          <p:cNvSpPr txBox="true"/>
          <p:nvPr isPhoto="false">
            <p:ph idx="3" type="body"/>
          </p:nvPr>
        </p:nvSpPr>
        <p:spPr>
          <a:xfrm flipH="false" flipV="false" rot="0">
            <a:off x="6172200" y="2013214"/>
            <a:ext cx="4495800" cy="704233"/>
          </a:xfrm>
          <a:prstGeom prst="rect">
            <a:avLst/>
          </a:prstGeom>
        </p:spPr>
        <p:txBody>
          <a:bodyPr anchor="b">
            <a:normAutofit fontScale="100%" lnSpcReduction="0%"/>
          </a:bodyPr>
          <a:lstStyle>
            <a:defPPr/>
            <a:lvl1pPr indent="0" lvl="0" marL="0">
              <a:lnSpc>
                <a:spcPct val="100000"/>
              </a:lnSpc>
              <a:buNone/>
              <a:defRPr b="false" baseline="0" cap="all" spc="300" sz="1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hidden="false" id="41" name="Shape 41"/>
          <p:cNvSpPr txBox="true"/>
          <p:nvPr isPhoto="false">
            <p:ph idx="4" type="body"/>
          </p:nvPr>
        </p:nvSpPr>
        <p:spPr>
          <a:xfrm flipH="false" flipV="false" rot="0">
            <a:off x="6172200" y="3048000"/>
            <a:ext cx="4495800" cy="3048000"/>
          </a:xfrm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1"/>
                </a:solidFill>
              </a:defRPr>
            </a:lvl1pPr>
            <a:lvl2pPr lvl="1">
              <a:defRPr>
                <a:solidFill>
                  <a:schemeClr val="tx1"/>
                </a:solidFill>
              </a:defRPr>
            </a:lvl2pPr>
            <a:lvl3pPr lvl="2">
              <a:defRPr>
                <a:solidFill>
                  <a:schemeClr val="tx1"/>
                </a:solidFill>
              </a:defRPr>
            </a:lvl3pPr>
            <a:lvl4pPr lvl="3">
              <a:defRPr>
                <a:solidFill>
                  <a:schemeClr val="tx1"/>
                </a:solidFill>
              </a:defRPr>
            </a:lvl4pPr>
            <a:lvl5pPr lvl="4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hidden="false" id="42" name="Shape 4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3/26/2024</a:t>
            </a:r>
          </a:p>
        </p:txBody>
      </p:sp>
      <p:sp>
        <p:nvSpPr>
          <p:cNvPr hidden="false" id="43" name="Shape 4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44" name="Shape 4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hidden="false" id="45" name="Shape 45"/>
          <p:cNvSpPr txBox="false"/>
          <p:nvPr isPhoto="false"/>
        </p:nvSpPr>
        <p:spPr>
          <a:xfrm flipH="false" flipV="false" rot="0">
            <a:off x="6270727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6" name="Shape 46"/>
          <p:cNvSpPr txBox="false"/>
          <p:nvPr isPhoto="false"/>
        </p:nvSpPr>
        <p:spPr>
          <a:xfrm flipH="false" flipV="false" rot="0">
            <a:off x="-1171838" y="4592406"/>
            <a:ext cx="808262" cy="389711"/>
          </a:xfrm>
          <a:prstGeom prst="rect">
            <a:avLst/>
          </a:prstGeom>
          <a:ln>
            <a:noFill/>
          </a:ln>
        </p:spPr>
        <p:style>
          <a:lnRef idx="0"/>
          <a:fillRef idx="1">
            <a:schemeClr val="accen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47" name="Shape 47"/>
          <p:cNvSpPr txBox="false"/>
          <p:nvPr isPhoto="false"/>
        </p:nvSpPr>
        <p:spPr>
          <a:xfrm flipH="false" flipV="false" rot="0">
            <a:off x="1524000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</p:spTree>
  </p:cSld>
</p:sldLayout>
</file>

<file path=ppt/slideLayouts/slideLayout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Tx">
  <p:cSld name="Title, Text and Object">
    <p:spTree>
      <p:nvGrpSpPr>
        <p:cNvPr hidden="false" id="48" name="GroupShape 4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9" name="Shape 49"/>
          <p:cNvSpPr txBox="true"/>
          <p:nvPr isPhoto="false">
            <p:ph idx="0" type="title"/>
          </p:nvPr>
        </p:nvSpPr>
        <p:spPr>
          <a:xfrm flipH="false" flipV="false" rot="0">
            <a:off x="1443740" y="1558944"/>
            <a:ext cx="3279689" cy="1864195"/>
          </a:xfrm>
          <a:prstGeom prst="rect">
            <a:avLst/>
          </a:prstGeom>
        </p:spPr>
        <p:txBody>
          <a:bodyPr anchor="b"/>
          <a:lstStyle>
            <a:defPPr/>
            <a:lvl1pPr algn="r" lvl="0">
              <a:defRPr sz="2800">
                <a:solidFill>
                  <a:schemeClr val="tx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hidden="false" id="50" name="Shape 50"/>
          <p:cNvSpPr txBox="true"/>
          <p:nvPr isPhoto="false">
            <p:ph idx="1" type="body"/>
          </p:nvPr>
        </p:nvSpPr>
        <p:spPr>
          <a:xfrm flipH="false" flipV="false" rot="0">
            <a:off x="5334000" y="762000"/>
            <a:ext cx="5333998" cy="5334000"/>
          </a:xfrm>
          <a:prstGeom prst="rect">
            <a:avLst/>
          </a:prstGeom>
        </p:spPr>
        <p:txBody>
          <a:bodyPr anchor="ctr">
            <a:normAutofit fontScale="100%" lnSpcReduction="0%"/>
          </a:bodyPr>
          <a:lstStyle>
            <a:defPPr/>
            <a:lvl1pPr lvl="0">
              <a:defRPr sz="2800">
                <a:solidFill>
                  <a:schemeClr val="tx1"/>
                </a:solidFill>
              </a:defRPr>
            </a:lvl1pPr>
            <a:lvl2pPr lvl="1">
              <a:defRPr sz="2400">
                <a:solidFill>
                  <a:schemeClr val="tx1"/>
                </a:solidFill>
              </a:defRPr>
            </a:lvl2pPr>
            <a:lvl3pPr lvl="2">
              <a:defRPr sz="2000">
                <a:solidFill>
                  <a:schemeClr val="tx1"/>
                </a:solidFill>
              </a:defRPr>
            </a:lvl3pPr>
            <a:lvl4pPr lvl="3">
              <a:defRPr sz="1800">
                <a:solidFill>
                  <a:schemeClr val="tx1"/>
                </a:solidFill>
              </a:defRPr>
            </a:lvl4pPr>
            <a:lvl5pPr lvl="4">
              <a:defRPr sz="1800">
                <a:solidFill>
                  <a:schemeClr val="tx1"/>
                </a:solidFill>
              </a:defRPr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hidden="false" id="51" name="Shape 51"/>
          <p:cNvSpPr txBox="true"/>
          <p:nvPr isPhoto="false">
            <p:ph idx="2" type="body"/>
          </p:nvPr>
        </p:nvSpPr>
        <p:spPr>
          <a:xfrm flipH="false" flipV="false" rot="0">
            <a:off x="1443741" y="3649682"/>
            <a:ext cx="3233096" cy="1933605"/>
          </a:xfrm>
          <a:prstGeom prst="rect">
            <a:avLst/>
          </a:prstGeom>
        </p:spPr>
        <p:txBody>
          <a:bodyPr/>
          <a:lstStyle>
            <a:defPPr/>
            <a:lvl1pPr algn="r" indent="0" lvl="0" marL="0">
              <a:buNone/>
              <a:defRPr sz="1600">
                <a:solidFill>
                  <a:schemeClr val="tx1"/>
                </a:solidFill>
              </a:defRPr>
            </a:lvl1pPr>
            <a:lvl2pPr indent="0" lvl="1" marL="457200">
              <a:buNone/>
              <a:defRPr sz="1400"/>
            </a:lvl2pPr>
            <a:lvl3pPr indent="0" lvl="2" marL="914400">
              <a:buNone/>
              <a:defRPr sz="1200"/>
            </a:lvl3pPr>
            <a:lvl4pPr indent="0" lvl="3" marL="1371600">
              <a:buNone/>
              <a:defRPr sz="1000"/>
            </a:lvl4pPr>
            <a:lvl5pPr indent="0" lvl="4" marL="1828800">
              <a:buNone/>
              <a:defRPr sz="1000"/>
            </a:lvl5pPr>
            <a:lvl6pPr indent="0" lvl="5" marL="2286000">
              <a:buNone/>
              <a:defRPr sz="1000"/>
            </a:lvl6pPr>
            <a:lvl7pPr indent="0" lvl="6" marL="2743200">
              <a:buNone/>
              <a:defRPr sz="1000"/>
            </a:lvl7pPr>
            <a:lvl8pPr indent="0" lvl="7" marL="3200400">
              <a:buNone/>
              <a:defRPr sz="1000"/>
            </a:lvl8pPr>
            <a:lvl9pPr indent="0" lvl="8" marL="365760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hidden="false" id="52" name="Shape 5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3/26/2024</a:t>
            </a:r>
          </a:p>
        </p:txBody>
      </p:sp>
      <p:sp>
        <p:nvSpPr>
          <p:cNvPr hidden="false" id="53" name="Shape 5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54" name="Shape 5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picTx">
  <p:cSld name="Title and Picture">
    <p:spTree>
      <p:nvGrpSpPr>
        <p:cNvPr hidden="false" id="69" name="GroupShape 6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0" name="Shape 70"/>
          <p:cNvSpPr txBox="true"/>
          <p:nvPr isPhoto="false">
            <p:ph idx="0" type="title"/>
          </p:nvPr>
        </p:nvSpPr>
        <p:spPr>
          <a:xfrm flipH="false" flipV="false" rot="0">
            <a:off x="1433543" y="1383126"/>
            <a:ext cx="3289886" cy="2045874"/>
          </a:xfrm>
          <a:prstGeom prst="rect">
            <a:avLst/>
          </a:prstGeom>
        </p:spPr>
        <p:txBody>
          <a:bodyPr anchor="b"/>
          <a:lstStyle>
            <a:defPPr/>
            <a:lvl1pPr algn="r" lvl="0">
              <a:defRPr sz="2800">
                <a:solidFill>
                  <a:schemeClr val="tx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hidden="false" id="71" name="Shape 71"/>
          <p:cNvSpPr txBox="true"/>
          <p:nvPr isPhoto="false">
            <p:ph idx="1" type="body"/>
          </p:nvPr>
        </p:nvSpPr>
        <p:spPr>
          <a:xfrm flipH="false" flipV="false" rot="0">
            <a:off x="5334001" y="762000"/>
            <a:ext cx="5333999" cy="5334000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3200">
                <a:solidFill>
                  <a:schemeClr val="tx1"/>
                </a:solidFill>
              </a:defRPr>
            </a:lvl1pPr>
            <a:lvl2pPr indent="0" lvl="1" marL="457200">
              <a:buNone/>
              <a:defRPr sz="2800"/>
            </a:lvl2pPr>
            <a:lvl3pPr indent="0" lvl="2" marL="914400">
              <a:buNone/>
              <a:defRPr sz="2400"/>
            </a:lvl3pPr>
            <a:lvl4pPr indent="0" lvl="3" marL="1371600">
              <a:buNone/>
              <a:defRPr sz="2000"/>
            </a:lvl4pPr>
            <a:lvl5pPr indent="0" lvl="4" marL="1828800">
              <a:buNone/>
              <a:defRPr sz="2000"/>
            </a:lvl5pPr>
            <a:lvl6pPr indent="0" lvl="5" marL="2286000">
              <a:buNone/>
              <a:defRPr sz="2000"/>
            </a:lvl6pPr>
            <a:lvl7pPr indent="0" lvl="6" marL="2743200">
              <a:buNone/>
              <a:defRPr sz="2000"/>
            </a:lvl7pPr>
            <a:lvl8pPr indent="0" lvl="7" marL="3200400">
              <a:buNone/>
              <a:defRPr sz="2000"/>
            </a:lvl8pPr>
            <a:lvl9pPr indent="0" lvl="8" marL="3657600">
              <a:buNone/>
              <a:defRPr sz="2000"/>
            </a:lvl9pPr>
          </a:lstStyle>
          <a:p/>
        </p:txBody>
      </p:sp>
      <p:sp>
        <p:nvSpPr>
          <p:cNvPr hidden="false" id="72" name="Shape 72"/>
          <p:cNvSpPr txBox="true"/>
          <p:nvPr isPhoto="false">
            <p:ph idx="2" type="body"/>
          </p:nvPr>
        </p:nvSpPr>
        <p:spPr>
          <a:xfrm flipH="false" flipV="false" rot="0">
            <a:off x="1433544" y="3649682"/>
            <a:ext cx="3243292" cy="1684317"/>
          </a:xfrm>
          <a:prstGeom prst="rect">
            <a:avLst/>
          </a:prstGeom>
        </p:spPr>
        <p:txBody>
          <a:bodyPr/>
          <a:lstStyle>
            <a:defPPr/>
            <a:lvl1pPr algn="r" indent="0" lvl="0" marL="0">
              <a:buNone/>
              <a:defRPr sz="1600">
                <a:solidFill>
                  <a:schemeClr val="tx1"/>
                </a:solidFill>
              </a:defRPr>
            </a:lvl1pPr>
            <a:lvl2pPr indent="0" lvl="1" marL="457200">
              <a:buNone/>
              <a:defRPr sz="1400"/>
            </a:lvl2pPr>
            <a:lvl3pPr indent="0" lvl="2" marL="914400">
              <a:buNone/>
              <a:defRPr sz="1200"/>
            </a:lvl3pPr>
            <a:lvl4pPr indent="0" lvl="3" marL="1371600">
              <a:buNone/>
              <a:defRPr sz="1000"/>
            </a:lvl4pPr>
            <a:lvl5pPr indent="0" lvl="4" marL="1828800">
              <a:buNone/>
              <a:defRPr sz="1000"/>
            </a:lvl5pPr>
            <a:lvl6pPr indent="0" lvl="5" marL="2286000">
              <a:buNone/>
              <a:defRPr sz="1000"/>
            </a:lvl6pPr>
            <a:lvl7pPr indent="0" lvl="6" marL="2743200">
              <a:buNone/>
              <a:defRPr sz="1000"/>
            </a:lvl7pPr>
            <a:lvl8pPr indent="0" lvl="7" marL="3200400">
              <a:buNone/>
              <a:defRPr sz="1000"/>
            </a:lvl8pPr>
            <a:lvl9pPr indent="0" lvl="8" marL="365760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hidden="false" id="73" name="Shape 7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3/26/2024</a:t>
            </a:r>
          </a:p>
        </p:txBody>
      </p:sp>
      <p:sp>
        <p:nvSpPr>
          <p:cNvPr hidden="false" id="74" name="Shape 7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75" name="Shape 7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Masters/_rels/slideMaster1.xml.rels><?xml version="1.0" encoding="UTF-8" standalone="no" ?>
<Relationships xmlns="http://schemas.openxmlformats.org/package/2006/relationships">
  <Relationship Id="rId11" Target="../slideLayouts/slideLayout10.xml" Type="http://schemas.openxmlformats.org/officeDocument/2006/relationships/slideLayout"/>
  <Relationship Id="rId10" Target="../slideLayouts/slideLayout9.xml" Type="http://schemas.openxmlformats.org/officeDocument/2006/relationships/slideLayout"/>
  <Relationship Id="rId9" Target="../slideLayouts/slideLayout8.xml" Type="http://schemas.openxmlformats.org/officeDocument/2006/relationships/slideLayout"/>
  <Relationship Id="rId8" Target="../slideLayouts/slideLayout7.xml" Type="http://schemas.openxmlformats.org/officeDocument/2006/relationships/slideLayout"/>
  <Relationship Id="rId7" Target="../slideLayouts/slideLayout6.xml" Type="http://schemas.openxmlformats.org/officeDocument/2006/relationships/slideLayout"/>
  <Relationship Id="rId6" Target="../slideLayouts/slideLayout5.xml" Type="http://schemas.openxmlformats.org/officeDocument/2006/relationships/slideLayout"/>
  <Relationship Id="rId5" Target="../slideLayouts/slideLayout4.xml" Type="http://schemas.openxmlformats.org/officeDocument/2006/relationships/slideLayout"/>
  <Relationship Id="rId4" Target="../slideLayouts/slideLayout3.xml" Type="http://schemas.openxmlformats.org/officeDocument/2006/relationships/slideLayout"/>
  <Relationship Id="rId12" Target="../slideLayouts/slideLayout11.xml" Type="http://schemas.openxmlformats.org/officeDocument/2006/relationships/slideLayout"/>
  <Relationship Id="rId3" Target="../slideLayouts/slideLayout2.xml" Type="http://schemas.openxmlformats.org/officeDocument/2006/relationships/slideLayout"/>
  <Relationship Id="rId2" Target="../slideLayouts/slideLayout1.xml" Type="http://schemas.openxmlformats.org/officeDocument/2006/relationships/slideLayout"/>
  <Relationship Id="rId1" Target="../theme/theme1.xml" Type="http://schemas.openxmlformats.org/officeDocument/2006/relationships/theme"/>
</Relationships>

</file>

<file path=ppt/slideMasters/slideMaster1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Ref idx="1001">
        <a:schemeClr val="bg1"/>
      </p:bgRef>
    </p:bg>
    <p:spTree>
      <p:nvGrpSpPr>
        <p:cNvPr hidden="false" id="1" name="GroupShape 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" name="Shape 2"/>
          <p:cNvSpPr txBox="true"/>
          <p:nvPr isPhoto="false">
            <p:ph idx="0" type="title"/>
          </p:nvPr>
        </p:nvSpPr>
        <p:spPr>
          <a:xfrm flipH="false" flipV="false" rot="0">
            <a:off x="1429566" y="1041621"/>
            <a:ext cx="9238434" cy="861383"/>
          </a:xfrm>
          <a:prstGeom prst="rect">
            <a:avLst/>
          </a:prstGeom>
        </p:spPr>
        <p:txBody>
          <a:bodyPr anchor="b" bIns="45720" lIns="91440" rIns="91440" tIns="45720" vert="horz">
            <a:noAutofit/>
          </a:bodyPr>
          <a:p>
            <a:r>
              <a:t>Click to edit Master title style</a:t>
            </a:r>
          </a:p>
        </p:txBody>
      </p:sp>
      <p:sp>
        <p:nvSpPr>
          <p:cNvPr hidden="false" id="3" name="Shape 3"/>
          <p:cNvSpPr txBox="true"/>
          <p:nvPr isPhoto="false">
            <p:ph idx="1" type="body"/>
          </p:nvPr>
        </p:nvSpPr>
        <p:spPr>
          <a:xfrm flipH="false" flipV="false" rot="0">
            <a:off x="1429566" y="2285999"/>
            <a:ext cx="9238434" cy="3810000"/>
          </a:xfrm>
          <a:prstGeom prst="rect">
            <a:avLst/>
          </a:prstGeom>
        </p:spPr>
        <p:txBody>
          <a:bodyPr bIns="45720" lIns="91440" rIns="91440" tIns="45720" vert="horz">
            <a:normAutofit fontScale="100%" lnSpcReduction="0%"/>
          </a:bodyPr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hidden="false" id="4" name="Shape 4"/>
          <p:cNvSpPr txBox="true"/>
          <p:nvPr isPhoto="false">
            <p:ph idx="2" type="dt"/>
          </p:nvPr>
        </p:nvSpPr>
        <p:spPr>
          <a:xfrm flipH="false" flipV="false" rot="5400000">
            <a:off x="10471087" y="4891318"/>
            <a:ext cx="2673295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l" indent="0" lvl="0" marL="0">
              <a:defRPr b="true" baseline="0" cap="all" spc="300" sz="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3/26/2024</a:t>
            </a:r>
          </a:p>
        </p:txBody>
      </p:sp>
      <p:sp>
        <p:nvSpPr>
          <p:cNvPr hidden="false" id="5" name="Shape 5"/>
          <p:cNvSpPr txBox="true"/>
          <p:nvPr isPhoto="false">
            <p:ph idx="3" type="ftr"/>
          </p:nvPr>
        </p:nvSpPr>
        <p:spPr>
          <a:xfrm flipH="false" flipV="false" rot="5400000">
            <a:off x="10473021" y="1609893"/>
            <a:ext cx="2669426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indent="0" lvl="0" marL="0">
              <a:defRPr b="true" baseline="0" cap="all" spc="300" sz="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hidden="false" id="6" name="Shape 6"/>
          <p:cNvSpPr txBox="true"/>
          <p:nvPr isPhoto="false">
            <p:ph idx="4" type="sldNum"/>
          </p:nvPr>
        </p:nvSpPr>
        <p:spPr>
          <a:xfrm flipH="false" flipV="false" rot="0">
            <a:off x="11492908" y="3219853"/>
            <a:ext cx="629653" cy="429829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ctr" indent="0" lvl="0" marL="0">
              <a:defRPr b="true" sz="16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defPPr/>
      <a:lvl1pPr algn="l" lvl="0">
        <a:lnSpc>
          <a:spcPct val="120000"/>
        </a:lnSpc>
        <a:buNone/>
        <a:defRPr b="true" baseline="0" cap="all" spc="600" sz="28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algn="l" indent="-274320" lvl="0" marL="274320">
        <a:lnSpc>
          <a:spcPct val="130000"/>
        </a:lnSpc>
        <a:spcBef>
          <a:spcPts val="1000"/>
        </a:spcBef>
        <a:buSzPts val="1530"/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algn="l" indent="0" lvl="1" marL="274320">
        <a:lnSpc>
          <a:spcPct val="130000"/>
        </a:lnSpc>
        <a:spcBef>
          <a:spcPts val="500"/>
        </a:spcBef>
        <a:buSzPts val="1360"/>
        <a:buNone/>
        <a:defRPr b="true" sz="1600">
          <a:solidFill>
            <a:schemeClr val="tx1"/>
          </a:solidFill>
          <a:latin typeface="+mn-lt"/>
          <a:ea typeface="+mn-ea"/>
          <a:cs typeface="+mn-cs"/>
        </a:defRPr>
      </a:lvl2pPr>
      <a:lvl3pPr algn="l" indent="-182880" lvl="2" marL="457200">
        <a:lnSpc>
          <a:spcPct val="130000"/>
        </a:lnSpc>
        <a:spcBef>
          <a:spcPts val="500"/>
        </a:spcBef>
        <a:buSzPts val="1190"/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3pPr>
      <a:lvl4pPr algn="l" indent="0" lvl="3" marL="466344">
        <a:lnSpc>
          <a:spcPct val="130000"/>
        </a:lnSpc>
        <a:spcBef>
          <a:spcPts val="500"/>
        </a:spcBef>
        <a:buSzPts val="1020"/>
        <a:buNone/>
        <a:defRPr b="true" sz="1200">
          <a:solidFill>
            <a:schemeClr val="tx1"/>
          </a:solidFill>
          <a:latin typeface="+mn-lt"/>
          <a:ea typeface="+mn-ea"/>
          <a:cs typeface="+mn-cs"/>
        </a:defRPr>
      </a:lvl4pPr>
      <a:lvl5pPr algn="l" indent="-182880" lvl="4" marL="640080">
        <a:lnSpc>
          <a:spcPct val="130000"/>
        </a:lnSpc>
        <a:spcBef>
          <a:spcPts val="500"/>
        </a:spcBef>
        <a:buSzPts val="1020"/>
        <a:buFont typeface="Arial"/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5pPr>
      <a:lvl6pPr algn="l" indent="-228600" lvl="5" marL="25146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algn="l" indent="-228600" lvl="6" marL="29718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algn="l" indent="-228600" lvl="7" marL="34290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algn="l" indent="-228600" lvl="8" marL="38862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algn="l" indent="0" lvl="0" mar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algn="l" indent="0" lvl="1" marL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algn="l" indent="0" lvl="2" marL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algn="l" indent="0" lvl="3" marL="13716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algn="l" indent="0" lvl="4" marL="18288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algn="l" indent="0" lvl="5" marL="22860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algn="l" indent="0" lvl="6" marL="2743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algn="l" indent="0" lvl="7" marL="3200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algn="l" indent="0" lvl="8" marL="36576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 ?>
<Relationships xmlns="http://schemas.openxmlformats.org/package/2006/relationships">
  <Relationship Id="rId3" Target="../slideLayouts/slideLayout1.xml" Type="http://schemas.openxmlformats.org/officeDocument/2006/relationships/slideLayout"/>
  <Relationship Id="rId2" Target="../media/2.jpeg" Type="http://schemas.openxmlformats.org/officeDocument/2006/relationships/image"/>
  <Relationship Id="rId1" Target="../media/1.jpeg" Type="http://schemas.openxmlformats.org/officeDocument/2006/relationships/image"/>
</Relationships>

</file>

<file path=ppt/slides/_rels/slide2.xml.rels><?xml version="1.0" encoding="UTF-8" standalone="no" ?>
<Relationships xmlns="http://schemas.openxmlformats.org/package/2006/relationships">
  <Relationship Id="rId5" Target="../slideLayouts/slideLayout1.xml" Type="http://schemas.openxmlformats.org/officeDocument/2006/relationships/slideLayout"/>
  <Relationship Id="rId4" Target="../media/6.jpeg" Type="http://schemas.openxmlformats.org/officeDocument/2006/relationships/image"/>
  <Relationship Id="rId3" Target="../media/5.jpeg" Type="http://schemas.openxmlformats.org/officeDocument/2006/relationships/image"/>
  <Relationship Id="rId2" Target="../media/4.jpeg" Type="http://schemas.openxmlformats.org/officeDocument/2006/relationships/image"/>
  <Relationship Id="rId1" Target="../media/3.jpeg" Type="http://schemas.openxmlformats.org/officeDocument/2006/relationships/image"/>
</Relationships>

</file>

<file path=ppt/slides/_rels/slide3.xml.rels><?xml version="1.0" encoding="UTF-8" standalone="no" ?>
<Relationships xmlns="http://schemas.openxmlformats.org/package/2006/relationships">
  <Relationship Id="rId5" Target="../slideLayouts/slideLayout1.xml" Type="http://schemas.openxmlformats.org/officeDocument/2006/relationships/slideLayout"/>
  <Relationship Id="rId4" Target="../media/10.jpeg" Type="http://schemas.openxmlformats.org/officeDocument/2006/relationships/image"/>
  <Relationship Id="rId3" Target="../media/9.jpeg" Type="http://schemas.openxmlformats.org/officeDocument/2006/relationships/image"/>
  <Relationship Id="rId2" Target="../media/8.png" Type="http://schemas.openxmlformats.org/officeDocument/2006/relationships/image"/>
  <Relationship Id="rId1" Target="../media/7.jpeg" Type="http://schemas.openxmlformats.org/officeDocument/2006/relationships/image"/>
</Relationships>

</file>

<file path=ppt/slides/_rels/slide4.xml.rels><?xml version="1.0" encoding="UTF-8" standalone="no" ?>
<Relationships xmlns="http://schemas.openxmlformats.org/package/2006/relationships">
  <Relationship Id="rId2" Target="../slideLayouts/slideLayout1.xml" Type="http://schemas.openxmlformats.org/officeDocument/2006/relationships/slideLayout"/>
  <Relationship Id="rId1" Target="../media/11.jpeg" Type="http://schemas.openxmlformats.org/officeDocument/2006/relationships/image"/>
</Relationships>

</file>

<file path=ppt/slides/_rels/slide5.xml.rels><?xml version="1.0" encoding="UTF-8" standalone="no" ?>
<Relationships xmlns="http://schemas.openxmlformats.org/package/2006/relationships">
  <Relationship Id="rId5" Target="../slideLayouts/slideLayout1.xml" Type="http://schemas.openxmlformats.org/officeDocument/2006/relationships/slideLayout"/>
  <Relationship Id="rId4" Target="../media/15.jpeg" Type="http://schemas.openxmlformats.org/officeDocument/2006/relationships/image"/>
  <Relationship Id="rId3" Target="../media/14.jpeg" Type="http://schemas.openxmlformats.org/officeDocument/2006/relationships/image"/>
  <Relationship Id="rId2" Target="../media/13.jpeg" Type="http://schemas.openxmlformats.org/officeDocument/2006/relationships/image"/>
  <Relationship Id="rId1" Target="../media/12.png" Type="http://schemas.openxmlformats.org/officeDocument/2006/relationships/image"/>
</Relationships>

</file>

<file path=ppt/slides/_rels/slide6.xml.rels><?xml version="1.0" encoding="UTF-8" standalone="no" ?>
<Relationships xmlns="http://schemas.openxmlformats.org/package/2006/relationships">
  <Relationship Id="rId13" Target="../media/28.jpeg" Type="http://schemas.openxmlformats.org/officeDocument/2006/relationships/image"/>
  <Relationship Id="rId11" Target="../media/26.jpeg" Type="http://schemas.openxmlformats.org/officeDocument/2006/relationships/image"/>
  <Relationship Id="rId10" Target="../media/25.jpeg" Type="http://schemas.openxmlformats.org/officeDocument/2006/relationships/image"/>
  <Relationship Id="rId9" Target="../media/24.jpeg" Type="http://schemas.openxmlformats.org/officeDocument/2006/relationships/image"/>
  <Relationship Id="rId8" Target="../media/23.jpeg" Type="http://schemas.openxmlformats.org/officeDocument/2006/relationships/image"/>
  <Relationship Id="rId7" Target="../media/22.jpeg" Type="http://schemas.openxmlformats.org/officeDocument/2006/relationships/image"/>
  <Relationship Id="rId14" Target="../slideLayouts/slideLayout1.xml" Type="http://schemas.openxmlformats.org/officeDocument/2006/relationships/slideLayout"/>
  <Relationship Id="rId6" Target="../media/21.jpeg" Type="http://schemas.openxmlformats.org/officeDocument/2006/relationships/image"/>
  <Relationship Id="rId5" Target="../media/20.jpeg" Type="http://schemas.openxmlformats.org/officeDocument/2006/relationships/image"/>
  <Relationship Id="rId4" Target="../media/19.jpeg" Type="http://schemas.openxmlformats.org/officeDocument/2006/relationships/image"/>
  <Relationship Id="rId12" Target="../media/27.jpeg" Type="http://schemas.openxmlformats.org/officeDocument/2006/relationships/image"/>
  <Relationship Id="rId3" Target="../media/18.jpeg" Type="http://schemas.openxmlformats.org/officeDocument/2006/relationships/image"/>
  <Relationship Id="rId2" Target="../media/17.jpeg" Type="http://schemas.openxmlformats.org/officeDocument/2006/relationships/image"/>
  <Relationship Id="rId1" Target="../media/16.jpeg" Type="http://schemas.openxmlformats.org/officeDocument/2006/relationships/image"/>
</Relationships>

</file>

<file path=ppt/slides/_rels/slide7.xml.rels><?xml version="1.0" encoding="UTF-8" standalone="no" ?>
<Relationships xmlns="http://schemas.openxmlformats.org/package/2006/relationships">
  <Relationship Id="rId6" Target="../slideLayouts/slideLayout1.xml" Type="http://schemas.openxmlformats.org/officeDocument/2006/relationships/slideLayout"/>
  <Relationship Id="rId5" Target="../media/33.jpeg" Type="http://schemas.openxmlformats.org/officeDocument/2006/relationships/image"/>
  <Relationship Id="rId4" Target="../media/32.jpeg" Type="http://schemas.openxmlformats.org/officeDocument/2006/relationships/image"/>
  <Relationship Id="rId3" Target="../media/31.jpeg" Type="http://schemas.openxmlformats.org/officeDocument/2006/relationships/image"/>
  <Relationship Id="rId2" Target="../media/30.jpeg" Type="http://schemas.openxmlformats.org/officeDocument/2006/relationships/image"/>
  <Relationship Id="rId1" Target="../media/29.jpeg" Type="http://schemas.openxmlformats.org/officeDocument/2006/relationships/image"/>
</Relationships>

</file>

<file path=ppt/slides/_rels/slide8.xml.rels><?xml version="1.0" encoding="UTF-8" standalone="no" ?>
<Relationships xmlns="http://schemas.openxmlformats.org/package/2006/relationships">
  <Relationship Id="rId3" Target="../slideLayouts/slideLayout1.xml" Type="http://schemas.openxmlformats.org/officeDocument/2006/relationships/slideLayout"/>
  <Relationship Id="rId2" Target="../media/35.jpeg" Type="http://schemas.openxmlformats.org/officeDocument/2006/relationships/image"/>
  <Relationship Id="rId1" Target="../media/34.jpeg" Type="http://schemas.openxmlformats.org/officeDocument/2006/relationships/image"/>
</Relationships>

</file>

<file path=ppt/slides/slide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bg>
      <p:bgPr>
        <a:blipFill>
          <a:blip r:embed="rId2"/>
          <a:stretch>
            <a:fillRect b="-13000" l="0" r="0" t="-13000"/>
          </a:stretch>
        </a:blipFill>
      </p:bgPr>
    </p:bg>
    <p:spTree>
      <p:nvGrpSpPr>
        <p:cNvPr hidden="false" id="82" name="GroupShape 8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3" name="Shape 83"/>
          <p:cNvSpPr txBox="true"/>
          <p:nvPr isPhoto="false">
            <p:ph idx="0" type="title"/>
          </p:nvPr>
        </p:nvSpPr>
        <p:spPr>
          <a:xfrm flipH="false" flipV="false" rot="0">
            <a:off x="164404" y="395757"/>
            <a:ext cx="11811935" cy="110403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 sz="3600">
                <a:solidFill>
                  <a:srgbClr val="C11FDE"/>
                </a:solidFill>
              </a:rPr>
              <a:t>«ПРОФСОЮЗ НА СТРАЖЕ ЗДОРОВЬЯ РАБОТНИКОВ КОЛЛЕДЖА!»</a:t>
            </a:r>
            <a:endParaRPr sz="3600">
              <a:solidFill>
                <a:srgbClr val="C11FDE"/>
              </a:solidFill>
            </a:endParaRPr>
          </a:p>
        </p:txBody>
      </p:sp>
      <p:sp>
        <p:nvSpPr>
          <p:cNvPr hidden="false" id="84" name="Shape 84"/>
          <p:cNvSpPr txBox="true"/>
          <p:nvPr isPhoto="false">
            <p:ph idx="1" type="subTitle"/>
          </p:nvPr>
        </p:nvSpPr>
        <p:spPr>
          <a:xfrm flipH="false" flipV="false" rot="0">
            <a:off x="164405" y="1484161"/>
            <a:ext cx="11725670" cy="2552340"/>
          </a:xfrm>
          <a:prstGeom prst="rect">
            <a:avLst/>
          </a:prstGeom>
        </p:spPr>
        <p:txBody>
          <a:bodyPr anchor="t" bIns="45720" lIns="91440" rIns="91440" tIns="45720" vert="horz">
            <a:noAutofit/>
          </a:bodyPr>
          <a:lstStyle>
            <a:defPPr/>
            <a:lvl1pPr lvl="0"/>
          </a:lstStyle>
          <a:p>
            <a:pPr algn="ctr"/>
            <a:r>
              <a:rPr b="true" sz="3200">
                <a:solidFill>
                  <a:srgbClr val="801294"/>
                </a:solidFill>
              </a:rPr>
              <a:t>программа первичной профессиональной образовательной организации ГБПОУ «Волгоградский технологический колледж»</a:t>
            </a:r>
            <a:endParaRPr b="true" sz="3200">
              <a:solidFill>
                <a:srgbClr val="801294"/>
              </a:solidFill>
            </a:endParaRPr>
          </a:p>
        </p:txBody>
      </p:sp>
      <p:sp>
        <p:nvSpPr>
          <p:cNvPr hidden="false" id="85" name="Shape 85"/>
          <p:cNvSpPr txBox="true"/>
          <p:nvPr isPhoto="false"/>
        </p:nvSpPr>
        <p:spPr>
          <a:xfrm flipH="false" flipV="false" rot="0">
            <a:off x="474144" y="3740279"/>
            <a:ext cx="7817884" cy="2554545"/>
          </a:xfrm>
          <a:prstGeom prst="rect">
            <a:avLst/>
          </a:prstGeom>
          <a:noFill/>
        </p:spPr>
        <p:txBody>
          <a:bodyPr anchor="t" bIns="45720" lIns="91440" rIns="91440" tIns="45720" vert="horz" wrap="square">
            <a:spAutoFit/>
          </a:bodyPr>
          <a:p>
            <a:pPr algn="ctr" indent="0" marL="0"/>
            <a:r>
              <a:rPr b="true" sz="3200">
                <a:solidFill>
                  <a:srgbClr val="197826"/>
                </a:solidFill>
                <a:latin typeface="+mn-lt"/>
                <a:ea typeface="+mn-ea"/>
                <a:cs typeface="+mn-cs"/>
              </a:rPr>
              <a:t>Всероссийский конкурс «Здоровые решения»</a:t>
            </a:r>
            <a:endParaRPr b="true" sz="3200">
              <a:solidFill>
                <a:srgbClr val="197826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3200">
                <a:solidFill>
                  <a:srgbClr val="197826"/>
                </a:solidFill>
                <a:latin typeface="+mn-lt"/>
                <a:ea typeface="+mn-ea"/>
                <a:cs typeface="+mn-cs"/>
              </a:rPr>
              <a:t>номинация: программа первичной профессиональной образовательной организации</a:t>
            </a:r>
            <a:endParaRPr b="true" sz="3200">
              <a:solidFill>
                <a:srgbClr val="197826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87" name="Picture 8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8813320" y="3428998"/>
            <a:ext cx="3163018" cy="3191773"/>
          </a:xfrm>
          <a:prstGeom prst="rect">
            <a:avLst/>
          </a:prstGeom>
        </p:spPr>
      </p:pic>
    </p:spTree>
  </p:cSld>
</p:sld>
</file>

<file path=ppt/slides/slide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bg>
      <p:bgPr>
        <a:blipFill>
          <a:blip r:embed="rId4"/>
          <a:stretch>
            <a:fillRect b="-13000" l="0" r="0" t="-13000"/>
          </a:stretch>
        </a:blipFill>
      </p:bgPr>
    </p:bg>
    <p:spTree>
      <p:nvGrpSpPr>
        <p:cNvPr hidden="false" id="88" name="GroupShape 8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9" name="Shape 89"/>
          <p:cNvSpPr txBox="true"/>
          <p:nvPr isPhoto="false">
            <p:ph idx="1" type="subTitle"/>
          </p:nvPr>
        </p:nvSpPr>
        <p:spPr>
          <a:xfrm flipH="false" flipV="false" rot="0">
            <a:off x="178782" y="3293"/>
            <a:ext cx="11725670" cy="2552340"/>
          </a:xfrm>
          <a:prstGeom prst="rect">
            <a:avLst/>
          </a:prstGeom>
        </p:spPr>
        <p:txBody>
          <a:bodyPr anchor="t" bIns="45720" lIns="91440" rIns="91440" tIns="45720" vert="horz">
            <a:noAutofit/>
          </a:bodyPr>
          <a:lstStyle>
            <a:defPPr/>
            <a:lvl1pPr lvl="0"/>
          </a:lstStyle>
          <a:p>
            <a:pPr algn="ctr"/>
            <a:r>
              <a:rPr b="true" sz="2200">
                <a:solidFill>
                  <a:srgbClr val="197826"/>
                </a:solidFill>
              </a:rPr>
              <a:t>В соответствии с основными направлениями Проекта Общероссийского Профсоюза образования «Профсоюз – территория здоровья!» и региональной программой Волгоградской областной организации Общероссийского Профсоюза образования «Здоровый член Профсоюза – здоровый коллектив – здоровая область», ЦЕЛЬЮ программы «Профсоюз на страже здоровья работников колледжа!» является создание благоприятных условий труда и здоровьесберегающих практик для сотрудников колледжа, способствующих формированию </a:t>
            </a:r>
            <a:r>
              <a:rPr b="true" sz="2200">
                <a:solidFill>
                  <a:srgbClr val="197826"/>
                </a:solidFill>
              </a:rPr>
              <a:t>здоровьеориентированных</a:t>
            </a:r>
            <a:r>
              <a:rPr b="true" sz="2200">
                <a:solidFill>
                  <a:srgbClr val="197826"/>
                </a:solidFill>
              </a:rPr>
              <a:t> форм поведения и персональной ответственности человека за свое здоровье.</a:t>
            </a:r>
            <a:endParaRPr b="true" sz="2200">
              <a:solidFill>
                <a:srgbClr val="197826"/>
              </a:solidFill>
            </a:endParaRPr>
          </a:p>
        </p:txBody>
      </p:sp>
      <p:pic>
        <p:nvPicPr>
          <p:cNvPr hidden="false" id="91" name="Picture 9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8598003" y="3686353"/>
            <a:ext cx="3306107" cy="2475781"/>
          </a:xfrm>
          <a:prstGeom prst="rect">
            <a:avLst/>
          </a:prstGeom>
        </p:spPr>
      </p:pic>
      <p:pic>
        <p:nvPicPr>
          <p:cNvPr hidden="false" id="93" name="Picture 93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244415" y="3681062"/>
            <a:ext cx="3939397" cy="2486363"/>
          </a:xfrm>
          <a:prstGeom prst="rect">
            <a:avLst/>
          </a:prstGeom>
        </p:spPr>
      </p:pic>
      <p:pic>
        <p:nvPicPr>
          <p:cNvPr hidden="false" id="95" name="Picture 95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4586377" y="4405580"/>
            <a:ext cx="3608718" cy="2043744"/>
          </a:xfrm>
          <a:prstGeom prst="rect">
            <a:avLst/>
          </a:prstGeom>
        </p:spPr>
      </p:pic>
    </p:spTree>
  </p:cSld>
</p:sld>
</file>

<file path=ppt/slides/slide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bg>
      <p:bgPr>
        <a:blipFill>
          <a:blip r:embed="rId4"/>
          <a:stretch>
            <a:fillRect b="-13000" l="0" r="0" t="-13000"/>
          </a:stretch>
        </a:blipFill>
      </p:bgPr>
    </p:bg>
    <p:spTree>
      <p:nvGrpSpPr>
        <p:cNvPr hidden="false" id="96" name="GroupShape 9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97" name="Shape 97"/>
          <p:cNvSpPr txBox="true"/>
          <p:nvPr isPhoto="false">
            <p:ph idx="1" type="subTitle"/>
          </p:nvPr>
        </p:nvSpPr>
        <p:spPr>
          <a:xfrm flipH="false" flipV="false" rot="0">
            <a:off x="106895" y="3293"/>
            <a:ext cx="11955708" cy="2552340"/>
          </a:xfrm>
          <a:prstGeom prst="rect">
            <a:avLst/>
          </a:prstGeom>
        </p:spPr>
        <p:txBody>
          <a:bodyPr anchor="t" bIns="45720" lIns="91440" rIns="91440" tIns="45720" vert="horz">
            <a:noAutofit/>
          </a:bodyPr>
          <a:lstStyle>
            <a:defPPr/>
            <a:lvl1pPr lvl="0"/>
          </a:lstStyle>
          <a:p>
            <a:r>
              <a:rPr b="true" sz="2000">
                <a:solidFill>
                  <a:srgbClr val="197826"/>
                </a:solidFill>
              </a:rPr>
              <a:t>Задачи программы:</a:t>
            </a:r>
            <a:endParaRPr b="true" sz="2000">
              <a:solidFill>
                <a:srgbClr val="197826"/>
              </a:solidFill>
            </a:endParaRPr>
          </a:p>
          <a:p>
            <a:r>
              <a:rPr b="true" sz="2000">
                <a:solidFill>
                  <a:srgbClr val="197826"/>
                </a:solidFill>
              </a:rPr>
              <a:t>1) приобщить коллектив колледжа к регулярным тренировкам под девизом «Зарядка дает силы и энергию на весь день!»;</a:t>
            </a:r>
            <a:endParaRPr b="true" sz="2000">
              <a:solidFill>
                <a:srgbClr val="197826"/>
              </a:solidFill>
            </a:endParaRPr>
          </a:p>
          <a:p>
            <a:r>
              <a:rPr b="true" sz="2000">
                <a:solidFill>
                  <a:srgbClr val="197826"/>
                </a:solidFill>
              </a:rPr>
              <a:t>2) формировать сплочение коллектива путем проведения культурно-массовых мероприятий с элементами спортивно-оздоровительных упражнений, игр, интерактивов: экскурсии по Волгоградской области, походы – тематическое знакомство с природным </a:t>
            </a:r>
            <a:r>
              <a:rPr b="true" sz="2000">
                <a:solidFill>
                  <a:srgbClr val="197826"/>
                </a:solidFill>
              </a:rPr>
              <a:t>ланшафтом</a:t>
            </a:r>
            <a:r>
              <a:rPr b="true" sz="2000">
                <a:solidFill>
                  <a:srgbClr val="197826"/>
                </a:solidFill>
              </a:rPr>
              <a:t> региона, водные прогулки по реке Волга с «оздоровительными островками» и др.;</a:t>
            </a:r>
            <a:endParaRPr b="true" sz="2000">
              <a:solidFill>
                <a:srgbClr val="197826"/>
              </a:solidFill>
            </a:endParaRPr>
          </a:p>
          <a:p>
            <a:r>
              <a:rPr b="true" sz="2000">
                <a:solidFill>
                  <a:srgbClr val="197826"/>
                </a:solidFill>
              </a:rPr>
              <a:t>3) оказывать содействие сотрудникам колледжа в организации санаторно-курортного и </a:t>
            </a:r>
            <a:r>
              <a:rPr b="true" sz="2000">
                <a:solidFill>
                  <a:srgbClr val="197826"/>
                </a:solidFill>
              </a:rPr>
              <a:t>пансионатного</a:t>
            </a:r>
            <a:r>
              <a:rPr b="true" sz="2000">
                <a:solidFill>
                  <a:srgbClr val="197826"/>
                </a:solidFill>
              </a:rPr>
              <a:t> отдыха в каникулярное время.</a:t>
            </a:r>
            <a:endParaRPr b="true" sz="2000">
              <a:solidFill>
                <a:srgbClr val="197826"/>
              </a:solidFill>
            </a:endParaRPr>
          </a:p>
        </p:txBody>
      </p:sp>
      <p:pic>
        <p:nvPicPr>
          <p:cNvPr hidden="false" id="99" name="Picture 9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9032156" y="4160805"/>
            <a:ext cx="2768479" cy="2547669"/>
          </a:xfrm>
          <a:prstGeom prst="rect">
            <a:avLst/>
          </a:prstGeom>
        </p:spPr>
      </p:pic>
      <p:pic>
        <p:nvPicPr>
          <p:cNvPr hidden="false" id="101" name="Picture 101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3364305" y="4159132"/>
            <a:ext cx="5190225" cy="2551019"/>
          </a:xfrm>
          <a:prstGeom prst="rect">
            <a:avLst/>
          </a:prstGeom>
        </p:spPr>
      </p:pic>
      <p:pic>
        <p:nvPicPr>
          <p:cNvPr hidden="false" id="103" name="Picture 103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406663" y="4160808"/>
            <a:ext cx="2522220" cy="2547667"/>
          </a:xfrm>
          <a:prstGeom prst="rect">
            <a:avLst/>
          </a:prstGeom>
        </p:spPr>
      </p:pic>
    </p:spTree>
  </p:cSld>
</p:sld>
</file>

<file path=ppt/slides/slide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bg>
      <p:bgPr>
        <a:blipFill>
          <a:blip r:embed="rId1"/>
          <a:stretch>
            <a:fillRect b="-13000" l="0" r="0" t="-13000"/>
          </a:stretch>
        </a:blipFill>
      </p:bgPr>
    </p:bg>
    <p:spTree>
      <p:nvGrpSpPr>
        <p:cNvPr hidden="false" id="104" name="GroupShape 10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05" name="Shape 105"/>
          <p:cNvSpPr txBox="true"/>
          <p:nvPr isPhoto="false">
            <p:ph idx="0" type="title"/>
          </p:nvPr>
        </p:nvSpPr>
        <p:spPr>
          <a:xfrm flipH="false" flipV="false" rot="0">
            <a:off x="1702937" y="-79320"/>
            <a:ext cx="9064453" cy="95807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 sz="2400">
                <a:solidFill>
                  <a:srgbClr val="197826"/>
                </a:solidFill>
                <a:latin typeface="Segoe UI"/>
                <a:ea typeface="Segoe UI"/>
                <a:cs typeface="Segoe UI"/>
              </a:rPr>
              <a:t>Программа</a:t>
            </a:r>
            <a:r>
              <a:rPr sz="2400">
                <a:solidFill>
                  <a:srgbClr val="197826"/>
                </a:solidFill>
              </a:rPr>
              <a:t> </a:t>
            </a:r>
            <a:r>
              <a:rPr sz="2400">
                <a:solidFill>
                  <a:srgbClr val="197826"/>
                </a:solidFill>
                <a:latin typeface="Segoe UI"/>
                <a:ea typeface="Segoe UI"/>
                <a:cs typeface="Segoe UI"/>
              </a:rPr>
              <a:t>реализуется в три этапа</a:t>
            </a:r>
            <a:endParaRPr sz="2400">
              <a:solidFill>
                <a:srgbClr val="197826"/>
              </a:solidFill>
              <a:latin typeface="Segoe UI"/>
              <a:ea typeface="Segoe UI"/>
              <a:cs typeface="Segoe UI"/>
            </a:endParaRPr>
          </a:p>
        </p:txBody>
      </p:sp>
      <p:sp>
        <p:nvSpPr>
          <p:cNvPr hidden="false" id="106" name="Shape 106"/>
          <p:cNvSpPr txBox="false"/>
          <p:nvPr isPhoto="false"/>
        </p:nvSpPr>
        <p:spPr>
          <a:xfrm flipH="false" flipV="false" rot="0">
            <a:off x="532996" y="1329803"/>
            <a:ext cx="4895021" cy="16068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r>
              <a:rPr b="true" sz="20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1 </a:t>
            </a:r>
            <a:r>
              <a:rPr b="true" sz="20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этап</a:t>
            </a:r>
            <a:r>
              <a:rPr b="true" sz="20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 </a:t>
            </a:r>
            <a:endParaRPr b="true"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20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 </a:t>
            </a:r>
            <a:r>
              <a:rPr b="true" sz="20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организационно-диагностический</a:t>
            </a:r>
            <a:r>
              <a:rPr b="true" sz="20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 </a:t>
            </a:r>
            <a:endParaRPr b="true"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20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 09.01.2023 - 01.09.2023 г.</a:t>
            </a:r>
            <a:endParaRPr b="true"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07" name="Shape 107"/>
          <p:cNvSpPr txBox="false"/>
          <p:nvPr isPhoto="false"/>
        </p:nvSpPr>
        <p:spPr>
          <a:xfrm flipH="false" flipV="false" rot="0">
            <a:off x="532996" y="4907889"/>
            <a:ext cx="4895021" cy="16068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r>
              <a:rPr b="true" sz="20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3 этап</a:t>
            </a:r>
            <a:endParaRPr b="true"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20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Заключительный</a:t>
            </a:r>
            <a:endParaRPr b="true"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20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26.12.2025 - 10.01.2026 г.</a:t>
            </a:r>
            <a:endParaRPr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08" name="Shape 108"/>
          <p:cNvSpPr txBox="false"/>
          <p:nvPr isPhoto="false"/>
        </p:nvSpPr>
        <p:spPr>
          <a:xfrm flipH="false" flipV="false" rot="0">
            <a:off x="6753234" y="3102280"/>
            <a:ext cx="4895020" cy="16068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r>
              <a:rPr b="true" sz="20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2 этап</a:t>
            </a:r>
            <a:endParaRPr b="true"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20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основной этап</a:t>
            </a:r>
            <a:endParaRPr b="true"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20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02.09.2023 - 25.12.2025 г.</a:t>
            </a:r>
            <a:endParaRPr b="true"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09" name="Shape 109"/>
          <p:cNvSpPr txBox="false"/>
          <p:nvPr isPhoto="false"/>
        </p:nvSpPr>
        <p:spPr>
          <a:xfrm flipH="false" flipV="false" rot="8040000">
            <a:off x="6108708" y="2136932"/>
            <a:ext cx="339585" cy="993913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10" name="Shape 110"/>
          <p:cNvSpPr txBox="false"/>
          <p:nvPr isPhoto="false"/>
        </p:nvSpPr>
        <p:spPr>
          <a:xfrm flipH="false" flipV="false" rot="14400000">
            <a:off x="6067294" y="4522323"/>
            <a:ext cx="339585" cy="993913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bg>
      <p:bgPr>
        <a:blipFill>
          <a:blip r:embed="rId4"/>
          <a:stretch>
            <a:fillRect b="-13000" l="0" r="0" t="-13000"/>
          </a:stretch>
        </a:blipFill>
      </p:bgPr>
    </p:bg>
    <p:spTree>
      <p:nvGrpSpPr>
        <p:cNvPr hidden="false" id="111" name="GroupShape 11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12" name="Shape 112"/>
          <p:cNvSpPr txBox="true"/>
          <p:nvPr isPhoto="false">
            <p:ph idx="0" type="title"/>
          </p:nvPr>
        </p:nvSpPr>
        <p:spPr>
          <a:xfrm flipH="false" flipV="false" rot="0">
            <a:off x="121271" y="783946"/>
            <a:ext cx="11811935" cy="110403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>
              <a:lnSpc>
                <a:spcPct val="130000"/>
              </a:lnSpc>
              <a:spcBef>
                <a:spcPts val="1000"/>
              </a:spcBef>
            </a:pPr>
            <a:r>
              <a:rPr sz="2400">
                <a:solidFill>
                  <a:srgbClr val="197826"/>
                </a:solidFill>
                <a:latin typeface="Segoe UI"/>
                <a:ea typeface="Segoe UI"/>
                <a:cs typeface="Segoe UI"/>
              </a:rPr>
              <a:t>Содержание этапов программы</a:t>
            </a:r>
            <a:endParaRPr sz="2400">
              <a:solidFill>
                <a:srgbClr val="197826"/>
              </a:solidFill>
              <a:latin typeface="Segoe UI"/>
              <a:ea typeface="Segoe UI"/>
              <a:cs typeface="Segoe UI"/>
            </a:endParaRPr>
          </a:p>
          <a:p>
            <a:pPr algn="ctr">
              <a:lnSpc>
                <a:spcPct val="130000"/>
              </a:lnSpc>
              <a:spcBef>
                <a:spcPts val="1000"/>
              </a:spcBef>
            </a:pPr>
            <a:endParaRPr b="false" sz="1800">
              <a:solidFill>
                <a:srgbClr val="FFFFFF"/>
              </a:solidFill>
              <a:latin typeface="Segoe UI"/>
              <a:ea typeface="Segoe UI"/>
              <a:cs typeface="Segoe UI"/>
            </a:endParaRPr>
          </a:p>
          <a:p>
            <a:pPr algn="ctr"/>
            <a:endParaRPr sz="3600">
              <a:solidFill>
                <a:srgbClr val="B80B5C"/>
              </a:solidFill>
            </a:endParaRPr>
          </a:p>
        </p:txBody>
      </p:sp>
      <p:sp>
        <p:nvSpPr>
          <p:cNvPr hidden="false" id="113" name="Shape 113"/>
          <p:cNvSpPr txBox="true"/>
          <p:nvPr isPhoto="false">
            <p:ph idx="1" type="subTitle"/>
          </p:nvPr>
        </p:nvSpPr>
        <p:spPr>
          <a:xfrm flipH="false" flipV="false" rot="0">
            <a:off x="78141" y="779670"/>
            <a:ext cx="11725670" cy="2552339"/>
          </a:xfrm>
          <a:prstGeom prst="rect">
            <a:avLst/>
          </a:prstGeom>
        </p:spPr>
        <p:txBody>
          <a:bodyPr anchor="t" bIns="45720" lIns="91440" rIns="91440" tIns="45720" vert="horz">
            <a:noAutofit/>
          </a:bodyPr>
          <a:lstStyle>
            <a:defPPr/>
            <a:lvl1pPr lvl="0"/>
          </a:lstStyle>
          <a:p>
            <a:pPr algn="ctr"/>
            <a:r>
              <a:rPr b="true" sz="2200">
                <a:solidFill>
                  <a:srgbClr val="197826"/>
                </a:solidFill>
              </a:rPr>
              <a:t>1. Организационно-диагностический проведение медосмотра сотрудников колледжа, определение ресурсов профсоюзной организации, назначение ответственных исполнителей за реализацию и контроль мероприятий проекта; выбор сотрудниками колледжа занятий, мероприятий с двигательной активностью, которые будут включены в программу; организация мотивационных психологических занятий и пробных занятий с физической активностью.</a:t>
            </a:r>
            <a:endParaRPr b="true" sz="2200">
              <a:solidFill>
                <a:srgbClr val="197826"/>
              </a:solidFill>
            </a:endParaRPr>
          </a:p>
        </p:txBody>
      </p:sp>
      <p:pic>
        <p:nvPicPr>
          <p:cNvPr hidden="false" id="115" name="Picture 11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75820" y="3427563"/>
            <a:ext cx="4579792" cy="3223404"/>
          </a:xfrm>
          <a:prstGeom prst="rect">
            <a:avLst/>
          </a:prstGeom>
        </p:spPr>
      </p:pic>
      <p:pic>
        <p:nvPicPr>
          <p:cNvPr hidden="false" id="117" name="Picture 117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5013026" y="3427563"/>
            <a:ext cx="2439119" cy="3223404"/>
          </a:xfrm>
          <a:prstGeom prst="rect">
            <a:avLst/>
          </a:prstGeom>
        </p:spPr>
      </p:pic>
      <p:pic>
        <p:nvPicPr>
          <p:cNvPr hidden="false" id="119" name="Picture 119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7723517" y="3427563"/>
            <a:ext cx="4321834" cy="3223403"/>
          </a:xfrm>
          <a:prstGeom prst="rect">
            <a:avLst/>
          </a:prstGeom>
        </p:spPr>
      </p:pic>
    </p:spTree>
  </p:cSld>
</p:sld>
</file>

<file path=ppt/slides/slide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bg>
      <p:bgPr>
        <a:blipFill>
          <a:blip r:embed="rId13"/>
          <a:stretch>
            <a:fillRect b="-13000" l="0" r="0" t="-13000"/>
          </a:stretch>
        </a:blipFill>
      </p:bgPr>
    </p:bg>
    <p:spTree>
      <p:nvGrpSpPr>
        <p:cNvPr hidden="false" id="120" name="GroupShape 12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21" name="Shape 121"/>
          <p:cNvSpPr txBox="true"/>
          <p:nvPr isPhoto="false">
            <p:ph idx="0" type="title"/>
          </p:nvPr>
        </p:nvSpPr>
        <p:spPr>
          <a:xfrm flipH="false" flipV="false" rot="0">
            <a:off x="305208" y="122430"/>
            <a:ext cx="11811935" cy="109575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 sz="2400">
                <a:solidFill>
                  <a:srgbClr val="197826"/>
                </a:solidFill>
                <a:latin typeface="Segoe UI"/>
                <a:ea typeface="Segoe UI"/>
                <a:cs typeface="Segoe UI"/>
              </a:rPr>
              <a:t>СОДЕРЖАНИЕ ЭТАПОВ ПРОГРАММЫ</a:t>
            </a:r>
            <a:endParaRPr b="false" sz="2400">
              <a:solidFill>
                <a:srgbClr val="000000"/>
              </a:solidFill>
              <a:latin typeface="Segoe UI"/>
              <a:ea typeface="Segoe UI"/>
              <a:cs typeface="Segoe UI"/>
            </a:endParaRPr>
          </a:p>
          <a:p>
            <a:pPr algn="ctr"/>
            <a:endParaRPr sz="3600">
              <a:solidFill>
                <a:srgbClr val="B80B5C"/>
              </a:solidFill>
            </a:endParaRPr>
          </a:p>
        </p:txBody>
      </p:sp>
      <p:sp>
        <p:nvSpPr>
          <p:cNvPr hidden="false" id="122" name="Shape 122"/>
          <p:cNvSpPr txBox="true"/>
          <p:nvPr isPhoto="false">
            <p:ph idx="1" type="subTitle"/>
          </p:nvPr>
        </p:nvSpPr>
        <p:spPr>
          <a:xfrm flipH="false" flipV="false" rot="0">
            <a:off x="81579" y="498530"/>
            <a:ext cx="5356344" cy="2552340"/>
          </a:xfrm>
          <a:prstGeom prst="rect">
            <a:avLst/>
          </a:prstGeom>
        </p:spPr>
        <p:txBody>
          <a:bodyPr anchor="t" bIns="45720" lIns="91440" rIns="91440" tIns="45720" vert="horz">
            <a:noAutofit/>
          </a:bodyPr>
          <a:lstStyle>
            <a:defPPr/>
            <a:lvl1pPr lvl="0"/>
          </a:lstStyle>
          <a:p>
            <a:pPr algn="ctr"/>
            <a:r>
              <a:rPr b="true" sz="2100">
                <a:solidFill>
                  <a:srgbClr val="197826"/>
                </a:solidFill>
              </a:rPr>
              <a:t>2. Основной</a:t>
            </a:r>
            <a:endParaRPr b="true" sz="2100">
              <a:solidFill>
                <a:srgbClr val="197826"/>
              </a:solidFill>
            </a:endParaRPr>
          </a:p>
          <a:p>
            <a:pPr algn="ctr"/>
            <a:r>
              <a:rPr b="true" sz="2100">
                <a:solidFill>
                  <a:srgbClr val="197826"/>
                </a:solidFill>
              </a:rPr>
              <a:t>проведение регулярных тренировок в колледже – пробежка, разминка, зарядка, фитнес, пилатес, теннис, броски в баскетбольное кольцо, элементы игры в волейбол; организация совместно с партнерами культурно-массовых мероприятий (выезды, экскурсии, походы) с элементами спортивно-оздоровительных упражнений, игр, эстафет, интерактивов на свежем воздухе; организация санаторно-курортного и </a:t>
            </a:r>
            <a:r>
              <a:rPr b="true" sz="2100">
                <a:solidFill>
                  <a:srgbClr val="197826"/>
                </a:solidFill>
              </a:rPr>
              <a:t>пансионатного</a:t>
            </a:r>
            <a:r>
              <a:rPr b="true" sz="2100">
                <a:solidFill>
                  <a:srgbClr val="197826"/>
                </a:solidFill>
              </a:rPr>
              <a:t> отдыха сотрудников колледжа в каникулярное время в курортных регионах России.</a:t>
            </a:r>
            <a:endParaRPr b="true" sz="2100">
              <a:solidFill>
                <a:srgbClr val="197826"/>
              </a:solidFill>
            </a:endParaRPr>
          </a:p>
        </p:txBody>
      </p:sp>
      <p:pic>
        <p:nvPicPr>
          <p:cNvPr hidden="false" id="124" name="Picture 12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854143" y="4692923"/>
            <a:ext cx="1581415" cy="2060713"/>
          </a:xfrm>
          <a:prstGeom prst="rect">
            <a:avLst/>
          </a:prstGeom>
        </p:spPr>
      </p:pic>
      <p:pic>
        <p:nvPicPr>
          <p:cNvPr hidden="false" id="126" name="Picture 126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8130209" y="601317"/>
            <a:ext cx="1895059" cy="1837083"/>
          </a:xfrm>
          <a:prstGeom prst="rect">
            <a:avLst/>
          </a:prstGeom>
        </p:spPr>
      </p:pic>
      <p:pic>
        <p:nvPicPr>
          <p:cNvPr hidden="false" id="128" name="Picture 128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10078277" y="5239577"/>
            <a:ext cx="2040835" cy="1514061"/>
          </a:xfrm>
          <a:prstGeom prst="rect">
            <a:avLst/>
          </a:prstGeom>
        </p:spPr>
      </p:pic>
      <p:pic>
        <p:nvPicPr>
          <p:cNvPr hidden="false" id="130" name="Picture 130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10075013" y="568187"/>
            <a:ext cx="2030800" cy="1472648"/>
          </a:xfrm>
          <a:prstGeom prst="rect">
            <a:avLst/>
          </a:prstGeom>
        </p:spPr>
      </p:pic>
      <p:pic>
        <p:nvPicPr>
          <p:cNvPr hidden="false" id="132" name="Picture 132"/>
          <p:cNvPicPr preferRelativeResize="true"/>
          <p:nvPr isPhoto="false"/>
        </p:nvPicPr>
        <p:blipFill>
          <a:blip r:embed="rId5"/>
          <a:stretch/>
        </p:blipFill>
        <p:spPr>
          <a:xfrm flipH="false" flipV="false" rot="0">
            <a:off x="5785743" y="4692925"/>
            <a:ext cx="984949" cy="2060713"/>
          </a:xfrm>
          <a:prstGeom prst="rect">
            <a:avLst/>
          </a:prstGeom>
        </p:spPr>
      </p:pic>
      <p:pic>
        <p:nvPicPr>
          <p:cNvPr hidden="false" id="134" name="Picture 134"/>
          <p:cNvPicPr preferRelativeResize="true"/>
          <p:nvPr isPhoto="false"/>
        </p:nvPicPr>
        <p:blipFill>
          <a:blip r:embed="rId6"/>
          <a:stretch/>
        </p:blipFill>
        <p:spPr>
          <a:xfrm flipH="false" flipV="false" rot="0">
            <a:off x="5798489" y="2556013"/>
            <a:ext cx="959458" cy="2011016"/>
          </a:xfrm>
          <a:prstGeom prst="rect">
            <a:avLst/>
          </a:prstGeom>
        </p:spPr>
      </p:pic>
      <p:pic>
        <p:nvPicPr>
          <p:cNvPr hidden="false" id="136" name="Picture 136"/>
          <p:cNvPicPr preferRelativeResize="true"/>
          <p:nvPr isPhoto="false"/>
        </p:nvPicPr>
        <p:blipFill>
          <a:blip r:embed="rId7"/>
          <a:stretch/>
        </p:blipFill>
        <p:spPr>
          <a:xfrm flipH="false" flipV="false" rot="0">
            <a:off x="6885128" y="2531168"/>
            <a:ext cx="1420049" cy="2060709"/>
          </a:xfrm>
          <a:prstGeom prst="rect">
            <a:avLst/>
          </a:prstGeom>
        </p:spPr>
      </p:pic>
      <p:pic>
        <p:nvPicPr>
          <p:cNvPr hidden="false" id="138" name="Picture 138"/>
          <p:cNvPicPr preferRelativeResize="true"/>
          <p:nvPr isPhoto="false"/>
        </p:nvPicPr>
        <p:blipFill>
          <a:blip r:embed="rId8"/>
          <a:stretch/>
        </p:blipFill>
        <p:spPr>
          <a:xfrm flipH="false" flipV="false" rot="0">
            <a:off x="8503753" y="4701206"/>
            <a:ext cx="1504122" cy="2052432"/>
          </a:xfrm>
          <a:prstGeom prst="rect">
            <a:avLst/>
          </a:prstGeom>
        </p:spPr>
      </p:pic>
      <p:pic>
        <p:nvPicPr>
          <p:cNvPr hidden="false" id="140" name="Picture 140"/>
          <p:cNvPicPr preferRelativeResize="true"/>
          <p:nvPr isPhoto="false"/>
        </p:nvPicPr>
        <p:blipFill>
          <a:blip r:embed="rId9"/>
          <a:stretch/>
        </p:blipFill>
        <p:spPr>
          <a:xfrm flipH="false" flipV="false" rot="0">
            <a:off x="8412647" y="2522884"/>
            <a:ext cx="1578663" cy="2077277"/>
          </a:xfrm>
          <a:prstGeom prst="rect">
            <a:avLst/>
          </a:prstGeom>
        </p:spPr>
      </p:pic>
      <p:pic>
        <p:nvPicPr>
          <p:cNvPr hidden="false" id="142" name="Picture 142"/>
          <p:cNvPicPr preferRelativeResize="true"/>
          <p:nvPr isPhoto="false"/>
        </p:nvPicPr>
        <p:blipFill>
          <a:blip r:embed="rId10"/>
          <a:stretch/>
        </p:blipFill>
        <p:spPr>
          <a:xfrm flipH="false" flipV="false" rot="0">
            <a:off x="10079047" y="2125317"/>
            <a:ext cx="2039298" cy="1464367"/>
          </a:xfrm>
          <a:prstGeom prst="rect">
            <a:avLst/>
          </a:prstGeom>
        </p:spPr>
      </p:pic>
      <p:pic>
        <p:nvPicPr>
          <p:cNvPr hidden="false" id="144" name="Picture 144"/>
          <p:cNvPicPr preferRelativeResize="true"/>
          <p:nvPr isPhoto="false"/>
        </p:nvPicPr>
        <p:blipFill>
          <a:blip r:embed="rId11"/>
          <a:stretch/>
        </p:blipFill>
        <p:spPr>
          <a:xfrm flipH="false" flipV="false" rot="0">
            <a:off x="10081133" y="3657598"/>
            <a:ext cx="2035127" cy="1505779"/>
          </a:xfrm>
          <a:prstGeom prst="rect">
            <a:avLst/>
          </a:prstGeom>
        </p:spPr>
      </p:pic>
      <p:pic>
        <p:nvPicPr>
          <p:cNvPr hidden="false" id="146" name="Picture 146"/>
          <p:cNvPicPr preferRelativeResize="true"/>
          <p:nvPr isPhoto="false"/>
        </p:nvPicPr>
        <p:blipFill>
          <a:blip r:embed="rId12"/>
          <a:stretch/>
        </p:blipFill>
        <p:spPr>
          <a:xfrm flipH="false" flipV="false" rot="0">
            <a:off x="5497993" y="609600"/>
            <a:ext cx="2562641" cy="1837084"/>
          </a:xfrm>
          <a:prstGeom prst="rect">
            <a:avLst/>
          </a:prstGeom>
        </p:spPr>
      </p:pic>
    </p:spTree>
  </p:cSld>
</p:sld>
</file>

<file path=ppt/slides/slide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bg>
      <p:bgPr>
        <a:blipFill>
          <a:blip r:embed="rId5"/>
          <a:stretch>
            <a:fillRect b="-13000" l="0" r="0" t="-13000"/>
          </a:stretch>
        </a:blipFill>
      </p:bgPr>
    </p:bg>
    <p:spTree>
      <p:nvGrpSpPr>
        <p:cNvPr hidden="false" id="147" name="GroupShape 14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48" name="Shape 148"/>
          <p:cNvSpPr txBox="true"/>
          <p:nvPr isPhoto="false">
            <p:ph idx="0" type="title"/>
          </p:nvPr>
        </p:nvSpPr>
        <p:spPr>
          <a:xfrm flipH="false" flipV="false" rot="0">
            <a:off x="81578" y="-407655"/>
            <a:ext cx="11811935" cy="110403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 sz="2400">
                <a:solidFill>
                  <a:srgbClr val="197826"/>
                </a:solidFill>
                <a:latin typeface="Segoe UI"/>
                <a:ea typeface="Segoe UI"/>
                <a:cs typeface="Segoe UI"/>
              </a:rPr>
              <a:t>СОДЕРЖАНИЕ ЭТАПОВ ПРОГРАММЫ</a:t>
            </a:r>
          </a:p>
        </p:txBody>
      </p:sp>
      <p:sp>
        <p:nvSpPr>
          <p:cNvPr hidden="false" id="149" name="Shape 149"/>
          <p:cNvSpPr txBox="true"/>
          <p:nvPr isPhoto="false">
            <p:ph idx="1" type="subTitle"/>
          </p:nvPr>
        </p:nvSpPr>
        <p:spPr>
          <a:xfrm flipH="false" flipV="false" rot="0">
            <a:off x="122992" y="1235683"/>
            <a:ext cx="11941019" cy="1856601"/>
          </a:xfrm>
          <a:prstGeom prst="rect">
            <a:avLst/>
          </a:prstGeom>
        </p:spPr>
        <p:txBody>
          <a:bodyPr anchor="t" bIns="45720" lIns="91440" rIns="91440" tIns="45720" vert="horz">
            <a:noAutofit/>
          </a:bodyPr>
          <a:lstStyle>
            <a:defPPr/>
            <a:lvl1pPr lvl="0"/>
          </a:lstStyle>
          <a:p>
            <a:pPr algn="ctr"/>
            <a:r>
              <a:rPr b="true" sz="2200">
                <a:solidFill>
                  <a:srgbClr val="197826"/>
                </a:solidFill>
              </a:rPr>
              <a:t>3. Заключительный </a:t>
            </a:r>
            <a:endParaRPr b="true" sz="2200">
              <a:solidFill>
                <a:srgbClr val="197826"/>
              </a:solidFill>
            </a:endParaRPr>
          </a:p>
          <a:p>
            <a:pPr algn="ctr"/>
            <a:r>
              <a:rPr b="true" sz="2200">
                <a:solidFill>
                  <a:srgbClr val="197826"/>
                </a:solidFill>
              </a:rPr>
              <a:t>оценка степени успешности программы; диагностика здоровья, самочувствия занимающихся сотрудников колледжа</a:t>
            </a:r>
            <a:endParaRPr b="true" sz="2200">
              <a:solidFill>
                <a:srgbClr val="197826"/>
              </a:solidFill>
            </a:endParaRPr>
          </a:p>
        </p:txBody>
      </p:sp>
      <p:pic>
        <p:nvPicPr>
          <p:cNvPr hidden="false" id="151" name="Picture 15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5549350" y="4484205"/>
            <a:ext cx="4605130" cy="2030893"/>
          </a:xfrm>
          <a:prstGeom prst="rect">
            <a:avLst/>
          </a:prstGeom>
        </p:spPr>
      </p:pic>
      <p:pic>
        <p:nvPicPr>
          <p:cNvPr hidden="false" id="153" name="Picture 153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3683278" y="3260035"/>
            <a:ext cx="1736034" cy="2342322"/>
          </a:xfrm>
          <a:prstGeom prst="rect">
            <a:avLst/>
          </a:prstGeom>
        </p:spPr>
      </p:pic>
      <p:pic>
        <p:nvPicPr>
          <p:cNvPr hidden="false" id="155" name="Picture 155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163995" y="3955776"/>
            <a:ext cx="3399182" cy="2549385"/>
          </a:xfrm>
          <a:prstGeom prst="rect">
            <a:avLst/>
          </a:prstGeom>
        </p:spPr>
      </p:pic>
      <p:pic>
        <p:nvPicPr>
          <p:cNvPr hidden="false" id="157" name="Picture 157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10292799" y="3409122"/>
            <a:ext cx="1769164" cy="2350603"/>
          </a:xfrm>
          <a:prstGeom prst="rect">
            <a:avLst/>
          </a:prstGeom>
        </p:spPr>
      </p:pic>
    </p:spTree>
  </p:cSld>
</p:sld>
</file>

<file path=ppt/slides/slide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bg>
      <p:bgPr>
        <a:blipFill>
          <a:blip r:embed="rId2"/>
          <a:stretch>
            <a:fillRect b="-13000" l="0" r="0" t="-13000"/>
          </a:stretch>
        </a:blipFill>
      </p:bgPr>
    </p:bg>
    <p:spTree>
      <p:nvGrpSpPr>
        <p:cNvPr hidden="false" id="158" name="GroupShape 15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9" name="Shape 159"/>
          <p:cNvSpPr txBox="true"/>
          <p:nvPr isPhoto="false">
            <p:ph idx="0" type="title"/>
          </p:nvPr>
        </p:nvSpPr>
        <p:spPr>
          <a:xfrm flipH="false" flipV="false" rot="0">
            <a:off x="189252" y="1166040"/>
            <a:ext cx="11811935" cy="1104031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>
              <a:lnSpc>
                <a:spcPct val="130000"/>
              </a:lnSpc>
              <a:spcBef>
                <a:spcPts val="1000"/>
              </a:spcBef>
            </a:pPr>
            <a:r>
              <a:rPr sz="2400">
                <a:solidFill>
                  <a:srgbClr val="197826"/>
                </a:solidFill>
                <a:latin typeface="Segoe UI"/>
                <a:ea typeface="Segoe UI"/>
                <a:cs typeface="Segoe UI"/>
              </a:rPr>
              <a:t>Ожидаемые результаты реализации программы</a:t>
            </a:r>
            <a:endParaRPr sz="2400">
              <a:solidFill>
                <a:srgbClr val="197826"/>
              </a:solidFill>
              <a:latin typeface="Segoe UI"/>
              <a:ea typeface="Segoe UI"/>
              <a:cs typeface="Segoe UI"/>
            </a:endParaRPr>
          </a:p>
          <a:p>
            <a:pPr algn="ctr">
              <a:lnSpc>
                <a:spcPct val="130000"/>
              </a:lnSpc>
              <a:spcBef>
                <a:spcPts val="1000"/>
              </a:spcBef>
            </a:pPr>
            <a:r>
              <a:rPr sz="2400">
                <a:solidFill>
                  <a:srgbClr val="197826"/>
                </a:solidFill>
                <a:latin typeface="Segoe UI"/>
                <a:ea typeface="Segoe UI"/>
                <a:cs typeface="Segoe UI"/>
              </a:rPr>
              <a:t>«Профсоюз на страже здоровья работников колледжа!»</a:t>
            </a:r>
            <a:endParaRPr sz="2400">
              <a:solidFill>
                <a:srgbClr val="197826"/>
              </a:solidFill>
              <a:latin typeface="Segoe UI"/>
              <a:ea typeface="Segoe UI"/>
              <a:cs typeface="Segoe UI"/>
            </a:endParaRPr>
          </a:p>
          <a:p>
            <a:pPr algn="ctr"/>
            <a:endParaRPr sz="3600">
              <a:solidFill>
                <a:srgbClr val="B80B5C"/>
              </a:solidFill>
            </a:endParaRPr>
          </a:p>
        </p:txBody>
      </p:sp>
      <p:sp>
        <p:nvSpPr>
          <p:cNvPr hidden="false" id="160" name="Shape 160"/>
          <p:cNvSpPr txBox="true"/>
          <p:nvPr isPhoto="false">
            <p:ph idx="1" type="subTitle"/>
          </p:nvPr>
        </p:nvSpPr>
        <p:spPr>
          <a:xfrm flipH="false" flipV="false" rot="0">
            <a:off x="189252" y="1086595"/>
            <a:ext cx="5281804" cy="1583276"/>
          </a:xfrm>
          <a:prstGeom prst="rect">
            <a:avLst/>
          </a:prstGeom>
        </p:spPr>
        <p:txBody>
          <a:bodyPr anchor="t" bIns="45720" lIns="91440" rIns="91440" tIns="45720" vert="horz">
            <a:noAutofit/>
          </a:bodyPr>
          <a:lstStyle>
            <a:defPPr/>
            <a:lvl1pPr lvl="0"/>
          </a:lstStyle>
          <a:p>
            <a:pPr algn="ctr"/>
            <a:endParaRPr b="true" sz="2200"/>
          </a:p>
          <a:p>
            <a:pPr algn="ctr"/>
            <a:r>
              <a:rPr b="true" sz="2200">
                <a:solidFill>
                  <a:srgbClr val="197826"/>
                </a:solidFill>
              </a:rPr>
              <a:t>У сотрудников:</a:t>
            </a:r>
            <a:endParaRPr b="true" sz="2200">
              <a:solidFill>
                <a:srgbClr val="197826"/>
              </a:solidFill>
            </a:endParaRPr>
          </a:p>
          <a:p>
            <a:pPr algn="ctr"/>
            <a:r>
              <a:rPr b="true" sz="2800">
                <a:solidFill>
                  <a:srgbClr val="9B48C2"/>
                </a:solidFill>
              </a:rPr>
              <a:t>здоровье,                 </a:t>
            </a:r>
            <a:endParaRPr b="true" sz="2800">
              <a:solidFill>
                <a:srgbClr val="9B48C2"/>
              </a:solidFill>
            </a:endParaRPr>
          </a:p>
          <a:p>
            <a:pPr algn="ctr"/>
            <a:r>
              <a:rPr b="true" sz="2800">
                <a:solidFill>
                  <a:srgbClr val="FF0000"/>
                </a:solidFill>
              </a:rPr>
              <a:t>                  солнечное настроение,</a:t>
            </a:r>
            <a:endParaRPr b="true" sz="2800">
              <a:solidFill>
                <a:srgbClr val="FF0000"/>
              </a:solidFill>
            </a:endParaRPr>
          </a:p>
          <a:p>
            <a:pPr algn="ctr"/>
            <a:r>
              <a:rPr b="true" sz="2800">
                <a:solidFill>
                  <a:srgbClr val="002060"/>
                </a:solidFill>
              </a:rPr>
              <a:t>     стрессоустойчивость,                 </a:t>
            </a:r>
            <a:r>
              <a:rPr b="true" sz="2800">
                <a:solidFill>
                  <a:srgbClr val="92D050"/>
                </a:solidFill>
              </a:rPr>
              <a:t> позитив,         </a:t>
            </a:r>
            <a:endParaRPr b="true" sz="2800">
              <a:solidFill>
                <a:srgbClr val="92D050"/>
              </a:solidFill>
            </a:endParaRPr>
          </a:p>
          <a:p>
            <a:pPr algn="ctr"/>
            <a:r>
              <a:rPr b="true" sz="2800">
                <a:solidFill>
                  <a:srgbClr val="00B0F0"/>
                </a:solidFill>
              </a:rPr>
              <a:t>оптимизм,                         </a:t>
            </a:r>
            <a:endParaRPr b="true" sz="2800">
              <a:solidFill>
                <a:srgbClr val="00B0F0"/>
              </a:solidFill>
            </a:endParaRPr>
          </a:p>
          <a:p>
            <a:pPr algn="ctr"/>
            <a:r>
              <a:rPr b="true" sz="2800">
                <a:solidFill>
                  <a:srgbClr val="FFC000"/>
                </a:solidFill>
              </a:rPr>
              <a:t>    отличное самочувствие</a:t>
            </a:r>
            <a:endParaRPr b="true" sz="2800">
              <a:solidFill>
                <a:srgbClr val="FFC000"/>
              </a:solidFill>
            </a:endParaRPr>
          </a:p>
        </p:txBody>
      </p:sp>
      <p:pic>
        <p:nvPicPr>
          <p:cNvPr hidden="false" id="162" name="Picture 16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5251175" y="3647661"/>
            <a:ext cx="6750326" cy="3041373"/>
          </a:xfrm>
          <a:prstGeom prst="rect">
            <a:avLst/>
          </a:prstGeom>
        </p:spPr>
      </p:pic>
      <p:sp>
        <p:nvSpPr>
          <p:cNvPr hidden="false" id="163" name="Shape 163"/>
          <p:cNvSpPr txBox="true"/>
          <p:nvPr isPhoto="false"/>
        </p:nvSpPr>
        <p:spPr>
          <a:xfrm flipH="false" flipV="false" rot="0">
            <a:off x="5657637" y="1719619"/>
            <a:ext cx="6531225" cy="1677382"/>
          </a:xfrm>
          <a:prstGeom prst="rect">
            <a:avLst/>
          </a:prstGeom>
          <a:noFill/>
        </p:spPr>
        <p:txBody>
          <a:bodyPr anchor="t" bIns="45720" lIns="91440" rIns="91440" tIns="45720" vert="horz" wrap="square">
            <a:spAutoFit/>
          </a:bodyPr>
          <a:p>
            <a:pPr algn="ctr" indent="0" marL="0"/>
            <a:r>
              <a:rPr b="true" sz="2200">
                <a:solidFill>
                  <a:srgbClr val="197826"/>
                </a:solidFill>
                <a:latin typeface="+mn-lt"/>
                <a:ea typeface="+mn-ea"/>
                <a:cs typeface="+mn-cs"/>
              </a:rPr>
              <a:t>У организации:</a:t>
            </a:r>
            <a:endParaRPr b="true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2600">
                <a:solidFill>
                  <a:srgbClr val="C98122"/>
                </a:solidFill>
                <a:latin typeface="+mn-lt"/>
                <a:ea typeface="+mn-ea"/>
                <a:cs typeface="+mn-cs"/>
              </a:rPr>
              <a:t>минимум больничных листов,</a:t>
            </a:r>
            <a:r>
              <a:rPr b="true" sz="260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260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ответственные работники всегда готовые к реализации поставленных целей</a:t>
            </a:r>
            <a:endParaRPr sz="260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theme/theme1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name="PortalVTI">
  <a:themeElements>
    <a:clrScheme name="Earth">
      <a:dk1>
        <a:srgbClr val="000000"/>
      </a:dk1>
      <a:lt1>
        <a:srgbClr val="FFFFFF"/>
      </a:lt1>
      <a:dk2>
        <a:srgbClr val="051618"/>
      </a:dk2>
      <a:lt2>
        <a:srgbClr val="E8E8DF"/>
      </a:lt2>
      <a:accent1>
        <a:srgbClr val="2D714C"/>
      </a:accent1>
      <a:accent2>
        <a:srgbClr val="1F7985"/>
      </a:accent2>
      <a:accent3>
        <a:srgbClr val="0D6756"/>
      </a:accent3>
      <a:accent4>
        <a:srgbClr val="40945E"/>
      </a:accent4>
      <a:accent5>
        <a:srgbClr val="389896"/>
      </a:accent5>
      <a:accent6>
        <a:srgbClr val="64924A"/>
      </a:accent6>
      <a:hlink>
        <a:srgbClr val="1F855C"/>
      </a:hlink>
      <a:folHlink>
        <a:srgbClr val="227390"/>
      </a:folHlink>
    </a:clrScheme>
    <a:fontScheme name="Earth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</a:theme>
</file>

<file path=docProps/app.xml><?xml version="1.0" encoding="utf-8"?>
<Properties xmlns="http://schemas.openxmlformats.org/officeDocument/2006/extended-properties">
  <Template>Normal.dotm</Template>
  <TotalTime>0</TotalTime>
  <DocSecurity>0</DocSecurity>
  <ScaleCrop>false</ScaleCrop>
  <Application>MyOffice-CoreFramework-Android/29-1028.734.7326.662.0@RELEASE-CORE-29.0-RC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modified xsi:type="dcterms:W3CDTF">2025-03-12T08:24:49Z</dcterms:modified>
</cp:coreProperties>
</file>