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56" r:id="rId5"/>
    <p:sldId id="257" r:id="rId6"/>
    <p:sldId id="258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71" autoAdjust="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8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8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73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67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792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87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40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688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712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10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818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9415F-C390-4BF4-98E6-A3165F995DAA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239F7-6529-456C-B1B0-CD0FFA9FC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95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37"/>
          <a:stretch/>
        </p:blipFill>
        <p:spPr>
          <a:xfrm>
            <a:off x="5796136" y="3048136"/>
            <a:ext cx="3240360" cy="118661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37"/>
          <a:stretch/>
        </p:blipFill>
        <p:spPr>
          <a:xfrm rot="5400000">
            <a:off x="2318676" y="1186697"/>
            <a:ext cx="5082709" cy="2880321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" y="5202019"/>
            <a:ext cx="9143798" cy="1655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88234" y="980728"/>
            <a:ext cx="83882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ВЫЕЗДНОЕ ЗАСЕДАНИЕ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ТЕХНИЧЕСКОЙ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ИНСПЕКЦИИ ТРУДА ВОЛГОГРАДСКОЙ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ОБЩЕРОССИЙСКОГО 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ПРОФСОЮЗА ОБРАЗОВАНИЯ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ВСЕМИРНОГО ДНЯ ОХРАНЫ ТРУДА</a:t>
            </a:r>
            <a:endParaRPr lang="ru-RU" sz="16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 В ОБЛАСТИ ОХРАНЫ ТРУДА :</a:t>
            </a:r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ИСКУССТВЕННОГО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ИНТЕЛЕКТА  </a:t>
            </a:r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ЦИФРОВИЗАЦИИ НА РАБОЧИХ МЕСТАХ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3991" y="6185259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 2025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0" t="25417" r="48733" b="23646"/>
          <a:stretch/>
        </p:blipFill>
        <p:spPr>
          <a:xfrm>
            <a:off x="6660232" y="4187889"/>
            <a:ext cx="1944216" cy="2335924"/>
          </a:xfrm>
          <a:prstGeom prst="rect">
            <a:avLst/>
          </a:prstGeom>
          <a:noFill/>
          <a:effectLst>
            <a:glow rad="304800">
              <a:schemeClr val="accent1">
                <a:alpha val="3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0932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977407" cy="5616624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5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37"/>
          <a:stretch/>
        </p:blipFill>
        <p:spPr>
          <a:xfrm>
            <a:off x="3455703" y="2708920"/>
            <a:ext cx="5590981" cy="316835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37"/>
          <a:stretch/>
        </p:blipFill>
        <p:spPr>
          <a:xfrm rot="5400000">
            <a:off x="2064542" y="1211314"/>
            <a:ext cx="5590981" cy="316835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" y="5202019"/>
            <a:ext cx="9143798" cy="1655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47531" y="775360"/>
            <a:ext cx="835292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ОЧНЫЙ ЭТАП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ОБЛАСТНОГО </a:t>
            </a: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СМОТРА - КОНКУРСА 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3991" y="6185259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531" y="3356992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УЧШИЙ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ОХРАНЕ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ТРУДА ПРОФСОЮЗА»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77594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0" t="25417" r="48733" b="23646"/>
          <a:stretch/>
        </p:blipFill>
        <p:spPr>
          <a:xfrm>
            <a:off x="251520" y="0"/>
            <a:ext cx="1944216" cy="23359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620688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Уполномоченный по охране труда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4008" y="2335924"/>
            <a:ext cx="39604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Тормосина Светлана </a:t>
            </a:r>
            <a:r>
              <a:rPr lang="ru-RU" sz="3200" dirty="0" smtClean="0"/>
              <a:t>Анатольевна</a:t>
            </a:r>
            <a:r>
              <a:rPr lang="ru-RU" sz="2200" dirty="0" smtClean="0"/>
              <a:t> </a:t>
            </a:r>
            <a:r>
              <a:rPr lang="ru-RU" dirty="0" smtClean="0"/>
              <a:t>– </a:t>
            </a:r>
          </a:p>
          <a:p>
            <a:pPr algn="ctr"/>
            <a:r>
              <a:rPr lang="ru-RU" dirty="0"/>
              <a:t>учитель начальных классов МОУ «Средняя школа № 48 Ворошиловского района Волгограда»</a:t>
            </a:r>
          </a:p>
          <a:p>
            <a:pPr algn="ctr"/>
            <a:endParaRPr lang="ru-RU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2" t="28019" r="12853"/>
          <a:stretch/>
        </p:blipFill>
        <p:spPr>
          <a:xfrm>
            <a:off x="1475656" y="2132856"/>
            <a:ext cx="2664296" cy="3440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039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0" t="25417" r="48733" b="23646"/>
          <a:stretch/>
        </p:blipFill>
        <p:spPr>
          <a:xfrm>
            <a:off x="251520" y="0"/>
            <a:ext cx="1944216" cy="23359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620688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Уполномоченный по охране труда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4008" y="2335924"/>
            <a:ext cx="39604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/>
              <a:t>Чернецова</a:t>
            </a:r>
            <a:r>
              <a:rPr lang="ru-RU" sz="3200" dirty="0" smtClean="0"/>
              <a:t> Елена </a:t>
            </a:r>
            <a:r>
              <a:rPr lang="ru-RU" sz="3200" dirty="0"/>
              <a:t>Владимировна </a:t>
            </a:r>
            <a:r>
              <a:rPr lang="ru-RU" sz="2200" dirty="0" smtClean="0"/>
              <a:t>– </a:t>
            </a:r>
            <a:endParaRPr lang="ru-RU" sz="2200" dirty="0"/>
          </a:p>
          <a:p>
            <a:pPr algn="ctr"/>
            <a:r>
              <a:rPr lang="ru-RU" dirty="0" smtClean="0"/>
              <a:t>главный </a:t>
            </a:r>
            <a:r>
              <a:rPr lang="ru-RU" dirty="0"/>
              <a:t>библиотекарь Научной библиотеки им. О.В. Иншакова </a:t>
            </a:r>
            <a:r>
              <a:rPr lang="ru-RU" dirty="0" err="1"/>
              <a:t>ВолГУ</a:t>
            </a:r>
            <a:endParaRPr lang="ru-RU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53365"/>
            <a:ext cx="2664296" cy="3399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990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0" t="25417" r="48733" b="23646"/>
          <a:stretch/>
        </p:blipFill>
        <p:spPr>
          <a:xfrm>
            <a:off x="251520" y="0"/>
            <a:ext cx="1944216" cy="23359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620688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Уполномоченный по охране труда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4008" y="2335924"/>
            <a:ext cx="39604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Смоленцева Ольга </a:t>
            </a:r>
            <a:r>
              <a:rPr lang="ru-RU" sz="3200" dirty="0" smtClean="0"/>
              <a:t>Ивановна</a:t>
            </a:r>
            <a:r>
              <a:rPr lang="ru-RU" sz="2200" dirty="0" smtClean="0"/>
              <a:t>– </a:t>
            </a:r>
            <a:endParaRPr lang="ru-RU" sz="2200" dirty="0"/>
          </a:p>
          <a:p>
            <a:pPr algn="ctr"/>
            <a:r>
              <a:rPr lang="ru-RU" dirty="0" smtClean="0"/>
              <a:t>Воспитатель муниципального образовательного учреждения «Детский сад № 362 Дзержинского района Волгограда»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82204"/>
            <a:ext cx="2664296" cy="3341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04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0" t="25417" r="48733" b="23646"/>
          <a:stretch/>
        </p:blipFill>
        <p:spPr>
          <a:xfrm>
            <a:off x="251520" y="0"/>
            <a:ext cx="1944216" cy="23359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620688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Уполномоченный по охране труда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8" y="2335924"/>
            <a:ext cx="432048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Шишкевич Екатерина Васильевна </a:t>
            </a:r>
            <a:r>
              <a:rPr lang="ru-RU" sz="2200" dirty="0" smtClean="0"/>
              <a:t>– </a:t>
            </a:r>
            <a:endParaRPr lang="ru-RU" sz="2200" dirty="0"/>
          </a:p>
          <a:p>
            <a:pPr algn="ctr"/>
            <a:r>
              <a:rPr lang="ru-RU" dirty="0"/>
              <a:t>у</a:t>
            </a:r>
            <a:r>
              <a:rPr lang="ru-RU" dirty="0" smtClean="0"/>
              <a:t>читель начальных классов, методист МОУ СШ № </a:t>
            </a:r>
            <a:r>
              <a:rPr lang="ru-RU" dirty="0" smtClean="0"/>
              <a:t>18 </a:t>
            </a:r>
            <a:r>
              <a:rPr lang="ru-RU" dirty="0" err="1" smtClean="0"/>
              <a:t>Тракторозаводского</a:t>
            </a:r>
            <a:r>
              <a:rPr lang="ru-RU" dirty="0" smtClean="0"/>
              <a:t> района Волгограда</a:t>
            </a:r>
            <a:endParaRPr lang="ru-RU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934" y="2182204"/>
            <a:ext cx="2207740" cy="3341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316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135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Narod</cp:lastModifiedBy>
  <cp:revision>10</cp:revision>
  <dcterms:created xsi:type="dcterms:W3CDTF">2025-04-23T09:20:46Z</dcterms:created>
  <dcterms:modified xsi:type="dcterms:W3CDTF">2025-04-23T11:30:05Z</dcterms:modified>
</cp:coreProperties>
</file>