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5"/>
  </p:notesMasterIdLst>
  <p:sldIdLst>
    <p:sldId id="280" r:id="rId2"/>
    <p:sldId id="256" r:id="rId3"/>
    <p:sldId id="258" r:id="rId4"/>
    <p:sldId id="260" r:id="rId5"/>
    <p:sldId id="259" r:id="rId6"/>
    <p:sldId id="261" r:id="rId7"/>
    <p:sldId id="262" r:id="rId8"/>
    <p:sldId id="264" r:id="rId9"/>
    <p:sldId id="268" r:id="rId10"/>
    <p:sldId id="265" r:id="rId11"/>
    <p:sldId id="266" r:id="rId12"/>
    <p:sldId id="267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1" r:id="rId24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063" autoAdjust="0"/>
    <p:restoredTop sz="50000" autoAdjust="0"/>
  </p:normalViewPr>
  <p:slideViewPr>
    <p:cSldViewPr>
      <p:cViewPr>
        <p:scale>
          <a:sx n="70" d="100"/>
          <a:sy n="70" d="100"/>
        </p:scale>
        <p:origin x="-1848" y="-58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3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D0E204-B47D-4F18-8579-D1135A22C1BD}" type="doc">
      <dgm:prSet loTypeId="urn:microsoft.com/office/officeart/2009/layout/ReverseList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0B9B490-AF80-4D57-830B-C0971DAD28E9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algn="ctr"/>
          <a:endParaRPr lang="ru-RU" sz="28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en-US" sz="4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8</a:t>
          </a:r>
          <a:r>
            <a:rPr lang="ru-RU" sz="4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6</a:t>
          </a:r>
          <a:r>
            <a:rPr lang="en-US" sz="4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 </a:t>
          </a:r>
          <a:r>
            <a:rPr lang="ru-RU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образовательных учреждений, 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имеющие первичные профсоюзные организации</a:t>
          </a:r>
          <a:endParaRPr lang="ru-RU" sz="20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53E6E5E-61BF-4937-B90B-12EE75BEF327}" type="parTrans" cxnId="{15DE2C80-BE35-42CA-9505-466B7F863485}">
      <dgm:prSet/>
      <dgm:spPr/>
      <dgm:t>
        <a:bodyPr/>
        <a:lstStyle/>
        <a:p>
          <a:endParaRPr lang="ru-RU"/>
        </a:p>
      </dgm:t>
    </dgm:pt>
    <dgm:pt modelId="{27E4EE6F-A39F-4A1B-9DF4-C6ED9046DB17}" type="sibTrans" cxnId="{15DE2C80-BE35-42CA-9505-466B7F863485}">
      <dgm:prSet/>
      <dgm:spPr/>
      <dgm:t>
        <a:bodyPr/>
        <a:lstStyle/>
        <a:p>
          <a:endParaRPr lang="ru-RU"/>
        </a:p>
      </dgm:t>
    </dgm:pt>
    <dgm:pt modelId="{8DFF7A0B-7B5C-4F1D-9522-2614CBA2B212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endParaRPr lang="ru-RU" sz="28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ru-RU" sz="4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840</a:t>
          </a:r>
          <a:r>
            <a:rPr lang="ru-RU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коллективных договоров</a:t>
          </a:r>
          <a:endParaRPr lang="ru-RU" sz="2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FACCCE3-979C-47A7-9453-828FF4223F8E}" type="parTrans" cxnId="{39D67A78-D5EA-4DC2-8E4F-63F77561CA08}">
      <dgm:prSet/>
      <dgm:spPr/>
      <dgm:t>
        <a:bodyPr/>
        <a:lstStyle/>
        <a:p>
          <a:endParaRPr lang="ru-RU"/>
        </a:p>
      </dgm:t>
    </dgm:pt>
    <dgm:pt modelId="{3E91C529-DB9A-4D69-A3B4-E905E2583C91}" type="sibTrans" cxnId="{39D67A78-D5EA-4DC2-8E4F-63F77561CA08}">
      <dgm:prSet/>
      <dgm:spPr/>
      <dgm:t>
        <a:bodyPr/>
        <a:lstStyle/>
        <a:p>
          <a:endParaRPr lang="ru-RU"/>
        </a:p>
      </dgm:t>
    </dgm:pt>
    <dgm:pt modelId="{B188FB53-E0C3-4BD3-84FD-ED2B247C9AAA}" type="pres">
      <dgm:prSet presAssocID="{BFD0E204-B47D-4F18-8579-D1135A22C1BD}" presName="Name0" presStyleCnt="0">
        <dgm:presLayoutVars>
          <dgm:chMax val="2"/>
          <dgm:chPref val="2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CDB203C0-4420-413F-BD30-8753D8061969}" type="pres">
      <dgm:prSet presAssocID="{BFD0E204-B47D-4F18-8579-D1135A22C1BD}" presName="Lef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04EDFA-4E5E-4B9D-8823-76C81D802125}" type="pres">
      <dgm:prSet presAssocID="{BFD0E204-B47D-4F18-8579-D1135A22C1BD}" presName="LeftNode" presStyleLbl="bgImgPlace1" presStyleIdx="0" presStyleCnt="2" custScaleX="171998" custScaleY="103937" custLinFactNeighborX="-24170" custLinFactNeighborY="-691">
        <dgm:presLayoutVars>
          <dgm:chMax val="2"/>
          <dgm:chPref val="2"/>
        </dgm:presLayoutVars>
      </dgm:prSet>
      <dgm:spPr/>
      <dgm:t>
        <a:bodyPr/>
        <a:lstStyle/>
        <a:p>
          <a:endParaRPr lang="ru-RU"/>
        </a:p>
      </dgm:t>
    </dgm:pt>
    <dgm:pt modelId="{5008DF2F-D76F-45DE-8C2F-19CAB547059F}" type="pres">
      <dgm:prSet presAssocID="{BFD0E204-B47D-4F18-8579-D1135A22C1BD}" presName="Righ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15A135-3F94-4045-BC93-DBE656625CC6}" type="pres">
      <dgm:prSet presAssocID="{BFD0E204-B47D-4F18-8579-D1135A22C1BD}" presName="RightNode" presStyleLbl="bgImgPlace1" presStyleIdx="1" presStyleCnt="2" custScaleX="147914" custScaleY="102555" custLinFactNeighborX="38392" custLinFactNeighborY="-69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1B49FB60-DE27-475C-BB58-FE72881494F9}" type="pres">
      <dgm:prSet presAssocID="{BFD0E204-B47D-4F18-8579-D1135A22C1BD}" presName="TopArrow" presStyleLbl="node1" presStyleIdx="0" presStyleCnt="2"/>
      <dgm:spPr/>
    </dgm:pt>
    <dgm:pt modelId="{5EB696CD-1494-4678-BF86-D17BFACC4B3D}" type="pres">
      <dgm:prSet presAssocID="{BFD0E204-B47D-4F18-8579-D1135A22C1BD}" presName="BottomArrow" presStyleLbl="node1" presStyleIdx="1" presStyleCnt="2" custLinFactNeighborX="-124" custLinFactNeighborY="3440"/>
      <dgm:spPr/>
    </dgm:pt>
  </dgm:ptLst>
  <dgm:cxnLst>
    <dgm:cxn modelId="{F00670C2-DA94-4F50-A27E-1B8D3C0223C2}" type="presOf" srcId="{8DFF7A0B-7B5C-4F1D-9522-2614CBA2B212}" destId="{E915A135-3F94-4045-BC93-DBE656625CC6}" srcOrd="1" destOrd="0" presId="urn:microsoft.com/office/officeart/2009/layout/ReverseList"/>
    <dgm:cxn modelId="{86FF5511-5535-4FB4-A73D-014C285F8CEA}" type="presOf" srcId="{BFD0E204-B47D-4F18-8579-D1135A22C1BD}" destId="{B188FB53-E0C3-4BD3-84FD-ED2B247C9AAA}" srcOrd="0" destOrd="0" presId="urn:microsoft.com/office/officeart/2009/layout/ReverseList"/>
    <dgm:cxn modelId="{442274D8-DB9A-4BA5-A6CB-86385C7C322A}" type="presOf" srcId="{8DFF7A0B-7B5C-4F1D-9522-2614CBA2B212}" destId="{5008DF2F-D76F-45DE-8C2F-19CAB547059F}" srcOrd="0" destOrd="0" presId="urn:microsoft.com/office/officeart/2009/layout/ReverseList"/>
    <dgm:cxn modelId="{0871C223-8217-4459-8F41-290664F62262}" type="presOf" srcId="{D0B9B490-AF80-4D57-830B-C0971DAD28E9}" destId="{6304EDFA-4E5E-4B9D-8823-76C81D802125}" srcOrd="1" destOrd="0" presId="urn:microsoft.com/office/officeart/2009/layout/ReverseList"/>
    <dgm:cxn modelId="{15DE2C80-BE35-42CA-9505-466B7F863485}" srcId="{BFD0E204-B47D-4F18-8579-D1135A22C1BD}" destId="{D0B9B490-AF80-4D57-830B-C0971DAD28E9}" srcOrd="0" destOrd="0" parTransId="{753E6E5E-61BF-4937-B90B-12EE75BEF327}" sibTransId="{27E4EE6F-A39F-4A1B-9DF4-C6ED9046DB17}"/>
    <dgm:cxn modelId="{4D1400DA-D117-4E49-BEC7-D6938BF3C3F9}" type="presOf" srcId="{D0B9B490-AF80-4D57-830B-C0971DAD28E9}" destId="{CDB203C0-4420-413F-BD30-8753D8061969}" srcOrd="0" destOrd="0" presId="urn:microsoft.com/office/officeart/2009/layout/ReverseList"/>
    <dgm:cxn modelId="{39D67A78-D5EA-4DC2-8E4F-63F77561CA08}" srcId="{BFD0E204-B47D-4F18-8579-D1135A22C1BD}" destId="{8DFF7A0B-7B5C-4F1D-9522-2614CBA2B212}" srcOrd="1" destOrd="0" parTransId="{6FACCCE3-979C-47A7-9453-828FF4223F8E}" sibTransId="{3E91C529-DB9A-4D69-A3B4-E905E2583C91}"/>
    <dgm:cxn modelId="{0800FD74-C2F4-4A22-9A3C-8ABA1BF5B674}" type="presParOf" srcId="{B188FB53-E0C3-4BD3-84FD-ED2B247C9AAA}" destId="{CDB203C0-4420-413F-BD30-8753D8061969}" srcOrd="0" destOrd="0" presId="urn:microsoft.com/office/officeart/2009/layout/ReverseList"/>
    <dgm:cxn modelId="{F9756C3D-D98D-4F3F-BBC6-B110690F158E}" type="presParOf" srcId="{B188FB53-E0C3-4BD3-84FD-ED2B247C9AAA}" destId="{6304EDFA-4E5E-4B9D-8823-76C81D802125}" srcOrd="1" destOrd="0" presId="urn:microsoft.com/office/officeart/2009/layout/ReverseList"/>
    <dgm:cxn modelId="{0CF0A488-27E0-449A-B618-A44C3471E134}" type="presParOf" srcId="{B188FB53-E0C3-4BD3-84FD-ED2B247C9AAA}" destId="{5008DF2F-D76F-45DE-8C2F-19CAB547059F}" srcOrd="2" destOrd="0" presId="urn:microsoft.com/office/officeart/2009/layout/ReverseList"/>
    <dgm:cxn modelId="{01D81177-16B0-4633-87F3-414E6E985796}" type="presParOf" srcId="{B188FB53-E0C3-4BD3-84FD-ED2B247C9AAA}" destId="{E915A135-3F94-4045-BC93-DBE656625CC6}" srcOrd="3" destOrd="0" presId="urn:microsoft.com/office/officeart/2009/layout/ReverseList"/>
    <dgm:cxn modelId="{44ECFC22-754A-4ED2-BAC2-C89AC600A7F6}" type="presParOf" srcId="{B188FB53-E0C3-4BD3-84FD-ED2B247C9AAA}" destId="{1B49FB60-DE27-475C-BB58-FE72881494F9}" srcOrd="4" destOrd="0" presId="urn:microsoft.com/office/officeart/2009/layout/ReverseList"/>
    <dgm:cxn modelId="{FCCBBF37-15E5-4ABB-B38F-4A635EC4C5BB}" type="presParOf" srcId="{B188FB53-E0C3-4BD3-84FD-ED2B247C9AAA}" destId="{5EB696CD-1494-4678-BF86-D17BFACC4B3D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6CE0F19-8EB7-4843-93F1-E5EA9B702133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</dgm:pt>
    <dgm:pt modelId="{C8FC6471-0CB9-45BB-93AD-B5077FE6BC83}">
      <dgm:prSet phldrT="[Текст]"/>
      <dgm:spPr/>
      <dgm:t>
        <a:bodyPr/>
        <a:lstStyle/>
        <a:p>
          <a:r>
            <a:rPr lang="ru-RU" dirty="0" smtClean="0"/>
            <a:t>Обжалование закона Чувашской Республики</a:t>
          </a:r>
          <a:endParaRPr lang="ru-RU" dirty="0"/>
        </a:p>
      </dgm:t>
    </dgm:pt>
    <dgm:pt modelId="{122AFD61-2056-4288-BACA-A8551DE7CAE3}" type="parTrans" cxnId="{AF15B50E-C23C-4DD2-9A50-458C33E8E8FC}">
      <dgm:prSet/>
      <dgm:spPr/>
      <dgm:t>
        <a:bodyPr/>
        <a:lstStyle/>
        <a:p>
          <a:endParaRPr lang="ru-RU"/>
        </a:p>
      </dgm:t>
    </dgm:pt>
    <dgm:pt modelId="{A058B083-3A2F-43D8-AD3F-48D5AF704AA4}" type="sibTrans" cxnId="{AF15B50E-C23C-4DD2-9A50-458C33E8E8FC}">
      <dgm:prSet/>
      <dgm:spPr/>
      <dgm:t>
        <a:bodyPr/>
        <a:lstStyle/>
        <a:p>
          <a:endParaRPr lang="ru-RU"/>
        </a:p>
      </dgm:t>
    </dgm:pt>
    <dgm:pt modelId="{685591F3-0C62-4507-898D-56D46A93FA4D}">
      <dgm:prSet phldrT="[Текст]"/>
      <dgm:spPr/>
      <dgm:t>
        <a:bodyPr/>
        <a:lstStyle/>
        <a:p>
          <a:r>
            <a:rPr lang="ru-RU" dirty="0" smtClean="0"/>
            <a:t>Обжалование отказов пенсионных органов в назначении досрочной трудовой пенсии</a:t>
          </a:r>
          <a:endParaRPr lang="ru-RU" dirty="0"/>
        </a:p>
      </dgm:t>
    </dgm:pt>
    <dgm:pt modelId="{6F983FEE-FF62-4DE1-A910-ABAE489A6579}" type="parTrans" cxnId="{0A4A8184-4B5A-4A87-9528-CED5CBA45B20}">
      <dgm:prSet/>
      <dgm:spPr/>
      <dgm:t>
        <a:bodyPr/>
        <a:lstStyle/>
        <a:p>
          <a:endParaRPr lang="ru-RU"/>
        </a:p>
      </dgm:t>
    </dgm:pt>
    <dgm:pt modelId="{E96ABE77-3F33-44EF-8C85-C2AC086B123B}" type="sibTrans" cxnId="{0A4A8184-4B5A-4A87-9528-CED5CBA45B20}">
      <dgm:prSet/>
      <dgm:spPr/>
      <dgm:t>
        <a:bodyPr/>
        <a:lstStyle/>
        <a:p>
          <a:endParaRPr lang="ru-RU"/>
        </a:p>
      </dgm:t>
    </dgm:pt>
    <dgm:pt modelId="{F674785E-E7A4-4A74-A15F-43AE49D150DD}">
      <dgm:prSet phldrT="[Текст]"/>
      <dgm:spPr/>
      <dgm:t>
        <a:bodyPr/>
        <a:lstStyle/>
        <a:p>
          <a:r>
            <a:rPr lang="ru-RU" dirty="0" smtClean="0"/>
            <a:t>Апелляционные жалобы по делам восстановления на работе</a:t>
          </a:r>
          <a:endParaRPr lang="ru-RU" dirty="0"/>
        </a:p>
      </dgm:t>
    </dgm:pt>
    <dgm:pt modelId="{EEF96DB7-6554-441E-9D90-7FD1AB91F3A7}" type="parTrans" cxnId="{8126646B-E3CF-40DE-B8D5-AA55295DBD51}">
      <dgm:prSet/>
      <dgm:spPr/>
      <dgm:t>
        <a:bodyPr/>
        <a:lstStyle/>
        <a:p>
          <a:endParaRPr lang="ru-RU"/>
        </a:p>
      </dgm:t>
    </dgm:pt>
    <dgm:pt modelId="{8FE3E982-264D-4E2E-A66D-3ED8C779C1D3}" type="sibTrans" cxnId="{8126646B-E3CF-40DE-B8D5-AA55295DBD51}">
      <dgm:prSet/>
      <dgm:spPr/>
      <dgm:t>
        <a:bodyPr/>
        <a:lstStyle/>
        <a:p>
          <a:endParaRPr lang="ru-RU"/>
        </a:p>
      </dgm:t>
    </dgm:pt>
    <dgm:pt modelId="{8AD22FD0-2ABC-491A-80E3-A7BFC979FD6C}" type="pres">
      <dgm:prSet presAssocID="{36CE0F19-8EB7-4843-93F1-E5EA9B702133}" presName="Name0" presStyleCnt="0">
        <dgm:presLayoutVars>
          <dgm:dir/>
          <dgm:resizeHandles val="exact"/>
        </dgm:presLayoutVars>
      </dgm:prSet>
      <dgm:spPr/>
    </dgm:pt>
    <dgm:pt modelId="{23C789BE-15D2-4217-8BBC-69D7E71F340E}" type="pres">
      <dgm:prSet presAssocID="{36CE0F19-8EB7-4843-93F1-E5EA9B702133}" presName="fgShape" presStyleLbl="fgShp" presStyleIdx="0" presStyleCnt="1" custScaleX="108696" custLinFactNeighborX="17878" custLinFactNeighborY="-7577"/>
      <dgm:spPr/>
    </dgm:pt>
    <dgm:pt modelId="{9DEEF0D1-ACCC-4B52-ACD9-DF0E2C68D29A}" type="pres">
      <dgm:prSet presAssocID="{36CE0F19-8EB7-4843-93F1-E5EA9B702133}" presName="linComp" presStyleCnt="0"/>
      <dgm:spPr/>
    </dgm:pt>
    <dgm:pt modelId="{3944A5FE-4C3C-4D00-9CB5-FCEFE752F2D1}" type="pres">
      <dgm:prSet presAssocID="{C8FC6471-0CB9-45BB-93AD-B5077FE6BC83}" presName="compNode" presStyleCnt="0"/>
      <dgm:spPr/>
    </dgm:pt>
    <dgm:pt modelId="{D0F6F666-5D6C-4B9B-9D3C-DB38CBD4B1D0}" type="pres">
      <dgm:prSet presAssocID="{C8FC6471-0CB9-45BB-93AD-B5077FE6BC83}" presName="bkgdShape" presStyleLbl="node1" presStyleIdx="0" presStyleCnt="3"/>
      <dgm:spPr/>
      <dgm:t>
        <a:bodyPr/>
        <a:lstStyle/>
        <a:p>
          <a:endParaRPr lang="ru-RU"/>
        </a:p>
      </dgm:t>
    </dgm:pt>
    <dgm:pt modelId="{8CF1BC6F-62BB-4B26-9309-30D57694B7A4}" type="pres">
      <dgm:prSet presAssocID="{C8FC6471-0CB9-45BB-93AD-B5077FE6BC83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653500-BB11-4BA6-AFC8-34554A0F8199}" type="pres">
      <dgm:prSet presAssocID="{C8FC6471-0CB9-45BB-93AD-B5077FE6BC83}" presName="invisiNode" presStyleLbl="node1" presStyleIdx="0" presStyleCnt="3"/>
      <dgm:spPr/>
    </dgm:pt>
    <dgm:pt modelId="{EF16EBAB-2E38-4F9D-94EC-54B7585A5D58}" type="pres">
      <dgm:prSet presAssocID="{C8FC6471-0CB9-45BB-93AD-B5077FE6BC83}" presName="imagNode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76B6F789-84CF-4E38-BC81-498F7021810D}" type="pres">
      <dgm:prSet presAssocID="{A058B083-3A2F-43D8-AD3F-48D5AF704AA4}" presName="sibTrans" presStyleLbl="sibTrans2D1" presStyleIdx="0" presStyleCnt="0"/>
      <dgm:spPr/>
      <dgm:t>
        <a:bodyPr/>
        <a:lstStyle/>
        <a:p>
          <a:endParaRPr lang="ru-RU"/>
        </a:p>
      </dgm:t>
    </dgm:pt>
    <dgm:pt modelId="{63AF57E1-9173-45C8-B8F9-2594A5F3BEA0}" type="pres">
      <dgm:prSet presAssocID="{685591F3-0C62-4507-898D-56D46A93FA4D}" presName="compNode" presStyleCnt="0"/>
      <dgm:spPr/>
    </dgm:pt>
    <dgm:pt modelId="{A0EB1B44-D860-4184-BE26-8FB48A86029C}" type="pres">
      <dgm:prSet presAssocID="{685591F3-0C62-4507-898D-56D46A93FA4D}" presName="bkgdShape" presStyleLbl="node1" presStyleIdx="1" presStyleCnt="3"/>
      <dgm:spPr/>
      <dgm:t>
        <a:bodyPr/>
        <a:lstStyle/>
        <a:p>
          <a:endParaRPr lang="ru-RU"/>
        </a:p>
      </dgm:t>
    </dgm:pt>
    <dgm:pt modelId="{130147D3-5F0E-4E7D-BBC3-6A7E3C5EA4B4}" type="pres">
      <dgm:prSet presAssocID="{685591F3-0C62-4507-898D-56D46A93FA4D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51ECCE-F19D-4A7C-82DB-152A3198AF75}" type="pres">
      <dgm:prSet presAssocID="{685591F3-0C62-4507-898D-56D46A93FA4D}" presName="invisiNode" presStyleLbl="node1" presStyleIdx="1" presStyleCnt="3"/>
      <dgm:spPr/>
    </dgm:pt>
    <dgm:pt modelId="{0DEDDB7E-8E5A-4A0C-BDAA-8D22D209EB1B}" type="pres">
      <dgm:prSet presAssocID="{685591F3-0C62-4507-898D-56D46A93FA4D}" presName="imagNode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</dgm:spPr>
    </dgm:pt>
    <dgm:pt modelId="{6E0AC636-5FEB-43AE-9C52-7994E455FD0E}" type="pres">
      <dgm:prSet presAssocID="{E96ABE77-3F33-44EF-8C85-C2AC086B123B}" presName="sibTrans" presStyleLbl="sibTrans2D1" presStyleIdx="0" presStyleCnt="0"/>
      <dgm:spPr/>
      <dgm:t>
        <a:bodyPr/>
        <a:lstStyle/>
        <a:p>
          <a:endParaRPr lang="ru-RU"/>
        </a:p>
      </dgm:t>
    </dgm:pt>
    <dgm:pt modelId="{11B4E1B7-5657-4D4A-ADE5-E749B153D232}" type="pres">
      <dgm:prSet presAssocID="{F674785E-E7A4-4A74-A15F-43AE49D150DD}" presName="compNode" presStyleCnt="0"/>
      <dgm:spPr/>
    </dgm:pt>
    <dgm:pt modelId="{19623C10-3A0D-43E1-9455-59493E9FE003}" type="pres">
      <dgm:prSet presAssocID="{F674785E-E7A4-4A74-A15F-43AE49D150DD}" presName="bkgdShape" presStyleLbl="node1" presStyleIdx="2" presStyleCnt="3"/>
      <dgm:spPr/>
      <dgm:t>
        <a:bodyPr/>
        <a:lstStyle/>
        <a:p>
          <a:endParaRPr lang="ru-RU"/>
        </a:p>
      </dgm:t>
    </dgm:pt>
    <dgm:pt modelId="{DF6BE397-4697-4472-963F-C1A1440E06C0}" type="pres">
      <dgm:prSet presAssocID="{F674785E-E7A4-4A74-A15F-43AE49D150DD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E782C1-BDCB-4B95-AB3A-F59DC5069F3B}" type="pres">
      <dgm:prSet presAssocID="{F674785E-E7A4-4A74-A15F-43AE49D150DD}" presName="invisiNode" presStyleLbl="node1" presStyleIdx="2" presStyleCnt="3"/>
      <dgm:spPr/>
    </dgm:pt>
    <dgm:pt modelId="{F01E6231-4D4E-4742-B783-DAEA807B7883}" type="pres">
      <dgm:prSet presAssocID="{F674785E-E7A4-4A74-A15F-43AE49D150DD}" presName="imagNode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ru-RU"/>
        </a:p>
      </dgm:t>
    </dgm:pt>
  </dgm:ptLst>
  <dgm:cxnLst>
    <dgm:cxn modelId="{4F6AECCF-DAD0-4B69-A4D5-810AA49E48E6}" type="presOf" srcId="{F674785E-E7A4-4A74-A15F-43AE49D150DD}" destId="{DF6BE397-4697-4472-963F-C1A1440E06C0}" srcOrd="1" destOrd="0" presId="urn:microsoft.com/office/officeart/2005/8/layout/hList7"/>
    <dgm:cxn modelId="{0A4A8184-4B5A-4A87-9528-CED5CBA45B20}" srcId="{36CE0F19-8EB7-4843-93F1-E5EA9B702133}" destId="{685591F3-0C62-4507-898D-56D46A93FA4D}" srcOrd="1" destOrd="0" parTransId="{6F983FEE-FF62-4DE1-A910-ABAE489A6579}" sibTransId="{E96ABE77-3F33-44EF-8C85-C2AC086B123B}"/>
    <dgm:cxn modelId="{6C39D6D3-85EB-42CB-8762-6ECECF801B24}" type="presOf" srcId="{C8FC6471-0CB9-45BB-93AD-B5077FE6BC83}" destId="{8CF1BC6F-62BB-4B26-9309-30D57694B7A4}" srcOrd="1" destOrd="0" presId="urn:microsoft.com/office/officeart/2005/8/layout/hList7"/>
    <dgm:cxn modelId="{AF15B50E-C23C-4DD2-9A50-458C33E8E8FC}" srcId="{36CE0F19-8EB7-4843-93F1-E5EA9B702133}" destId="{C8FC6471-0CB9-45BB-93AD-B5077FE6BC83}" srcOrd="0" destOrd="0" parTransId="{122AFD61-2056-4288-BACA-A8551DE7CAE3}" sibTransId="{A058B083-3A2F-43D8-AD3F-48D5AF704AA4}"/>
    <dgm:cxn modelId="{8126646B-E3CF-40DE-B8D5-AA55295DBD51}" srcId="{36CE0F19-8EB7-4843-93F1-E5EA9B702133}" destId="{F674785E-E7A4-4A74-A15F-43AE49D150DD}" srcOrd="2" destOrd="0" parTransId="{EEF96DB7-6554-441E-9D90-7FD1AB91F3A7}" sibTransId="{8FE3E982-264D-4E2E-A66D-3ED8C779C1D3}"/>
    <dgm:cxn modelId="{7D0164E8-454F-41B9-9596-B4B1C369F23C}" type="presOf" srcId="{36CE0F19-8EB7-4843-93F1-E5EA9B702133}" destId="{8AD22FD0-2ABC-491A-80E3-A7BFC979FD6C}" srcOrd="0" destOrd="0" presId="urn:microsoft.com/office/officeart/2005/8/layout/hList7"/>
    <dgm:cxn modelId="{4CD3F676-4298-453B-AE23-E87759F4B10A}" type="presOf" srcId="{685591F3-0C62-4507-898D-56D46A93FA4D}" destId="{A0EB1B44-D860-4184-BE26-8FB48A86029C}" srcOrd="0" destOrd="0" presId="urn:microsoft.com/office/officeart/2005/8/layout/hList7"/>
    <dgm:cxn modelId="{52EE0A92-741D-4610-8D08-47FB655A31ED}" type="presOf" srcId="{685591F3-0C62-4507-898D-56D46A93FA4D}" destId="{130147D3-5F0E-4E7D-BBC3-6A7E3C5EA4B4}" srcOrd="1" destOrd="0" presId="urn:microsoft.com/office/officeart/2005/8/layout/hList7"/>
    <dgm:cxn modelId="{D53D87AF-B791-4C61-BB1D-F71899380D9E}" type="presOf" srcId="{A058B083-3A2F-43D8-AD3F-48D5AF704AA4}" destId="{76B6F789-84CF-4E38-BC81-498F7021810D}" srcOrd="0" destOrd="0" presId="urn:microsoft.com/office/officeart/2005/8/layout/hList7"/>
    <dgm:cxn modelId="{DFFBC282-E2C1-4A9C-AE08-B1D4F7FD68ED}" type="presOf" srcId="{C8FC6471-0CB9-45BB-93AD-B5077FE6BC83}" destId="{D0F6F666-5D6C-4B9B-9D3C-DB38CBD4B1D0}" srcOrd="0" destOrd="0" presId="urn:microsoft.com/office/officeart/2005/8/layout/hList7"/>
    <dgm:cxn modelId="{B7B85DDC-6E38-472D-A025-592544C9695B}" type="presOf" srcId="{E96ABE77-3F33-44EF-8C85-C2AC086B123B}" destId="{6E0AC636-5FEB-43AE-9C52-7994E455FD0E}" srcOrd="0" destOrd="0" presId="urn:microsoft.com/office/officeart/2005/8/layout/hList7"/>
    <dgm:cxn modelId="{424AA023-EBEE-444E-8487-A74B3E112A9D}" type="presOf" srcId="{F674785E-E7A4-4A74-A15F-43AE49D150DD}" destId="{19623C10-3A0D-43E1-9455-59493E9FE003}" srcOrd="0" destOrd="0" presId="urn:microsoft.com/office/officeart/2005/8/layout/hList7"/>
    <dgm:cxn modelId="{B85D728A-8889-4E15-8FC5-425C60925167}" type="presParOf" srcId="{8AD22FD0-2ABC-491A-80E3-A7BFC979FD6C}" destId="{23C789BE-15D2-4217-8BBC-69D7E71F340E}" srcOrd="0" destOrd="0" presId="urn:microsoft.com/office/officeart/2005/8/layout/hList7"/>
    <dgm:cxn modelId="{4916F59A-5AE4-422D-927E-240054357673}" type="presParOf" srcId="{8AD22FD0-2ABC-491A-80E3-A7BFC979FD6C}" destId="{9DEEF0D1-ACCC-4B52-ACD9-DF0E2C68D29A}" srcOrd="1" destOrd="0" presId="urn:microsoft.com/office/officeart/2005/8/layout/hList7"/>
    <dgm:cxn modelId="{F7ECC352-7D6A-450E-BC16-8258264CCAEF}" type="presParOf" srcId="{9DEEF0D1-ACCC-4B52-ACD9-DF0E2C68D29A}" destId="{3944A5FE-4C3C-4D00-9CB5-FCEFE752F2D1}" srcOrd="0" destOrd="0" presId="urn:microsoft.com/office/officeart/2005/8/layout/hList7"/>
    <dgm:cxn modelId="{A52C3785-5869-436B-8F0B-CF75D3A9C93D}" type="presParOf" srcId="{3944A5FE-4C3C-4D00-9CB5-FCEFE752F2D1}" destId="{D0F6F666-5D6C-4B9B-9D3C-DB38CBD4B1D0}" srcOrd="0" destOrd="0" presId="urn:microsoft.com/office/officeart/2005/8/layout/hList7"/>
    <dgm:cxn modelId="{7E1EFB1C-676C-41F1-AFC3-4EF7B8FAD158}" type="presParOf" srcId="{3944A5FE-4C3C-4D00-9CB5-FCEFE752F2D1}" destId="{8CF1BC6F-62BB-4B26-9309-30D57694B7A4}" srcOrd="1" destOrd="0" presId="urn:microsoft.com/office/officeart/2005/8/layout/hList7"/>
    <dgm:cxn modelId="{7A8C1CCA-71B6-4000-92B9-C8E1BCDD1551}" type="presParOf" srcId="{3944A5FE-4C3C-4D00-9CB5-FCEFE752F2D1}" destId="{98653500-BB11-4BA6-AFC8-34554A0F8199}" srcOrd="2" destOrd="0" presId="urn:microsoft.com/office/officeart/2005/8/layout/hList7"/>
    <dgm:cxn modelId="{01BE2EFD-5253-42D6-BBB5-E4206A8103F0}" type="presParOf" srcId="{3944A5FE-4C3C-4D00-9CB5-FCEFE752F2D1}" destId="{EF16EBAB-2E38-4F9D-94EC-54B7585A5D58}" srcOrd="3" destOrd="0" presId="urn:microsoft.com/office/officeart/2005/8/layout/hList7"/>
    <dgm:cxn modelId="{90675C9D-8275-4EAB-BB44-6649D7FF46E3}" type="presParOf" srcId="{9DEEF0D1-ACCC-4B52-ACD9-DF0E2C68D29A}" destId="{76B6F789-84CF-4E38-BC81-498F7021810D}" srcOrd="1" destOrd="0" presId="urn:microsoft.com/office/officeart/2005/8/layout/hList7"/>
    <dgm:cxn modelId="{287DFFEC-C6BD-46A5-BAA8-4549EE951A0C}" type="presParOf" srcId="{9DEEF0D1-ACCC-4B52-ACD9-DF0E2C68D29A}" destId="{63AF57E1-9173-45C8-B8F9-2594A5F3BEA0}" srcOrd="2" destOrd="0" presId="urn:microsoft.com/office/officeart/2005/8/layout/hList7"/>
    <dgm:cxn modelId="{964783E5-F0F1-4E82-88B4-EE2795D166B0}" type="presParOf" srcId="{63AF57E1-9173-45C8-B8F9-2594A5F3BEA0}" destId="{A0EB1B44-D860-4184-BE26-8FB48A86029C}" srcOrd="0" destOrd="0" presId="urn:microsoft.com/office/officeart/2005/8/layout/hList7"/>
    <dgm:cxn modelId="{7D94AB30-A6AF-4258-BD8F-4FFD51D1E349}" type="presParOf" srcId="{63AF57E1-9173-45C8-B8F9-2594A5F3BEA0}" destId="{130147D3-5F0E-4E7D-BBC3-6A7E3C5EA4B4}" srcOrd="1" destOrd="0" presId="urn:microsoft.com/office/officeart/2005/8/layout/hList7"/>
    <dgm:cxn modelId="{C37FBAC4-11CB-4659-AD8B-93BF941F4872}" type="presParOf" srcId="{63AF57E1-9173-45C8-B8F9-2594A5F3BEA0}" destId="{B051ECCE-F19D-4A7C-82DB-152A3198AF75}" srcOrd="2" destOrd="0" presId="urn:microsoft.com/office/officeart/2005/8/layout/hList7"/>
    <dgm:cxn modelId="{376680E4-B567-4DBD-8FF7-06B893FDD5E7}" type="presParOf" srcId="{63AF57E1-9173-45C8-B8F9-2594A5F3BEA0}" destId="{0DEDDB7E-8E5A-4A0C-BDAA-8D22D209EB1B}" srcOrd="3" destOrd="0" presId="urn:microsoft.com/office/officeart/2005/8/layout/hList7"/>
    <dgm:cxn modelId="{2F4E5C75-5585-4E1C-BDFD-0BEFC577BED2}" type="presParOf" srcId="{9DEEF0D1-ACCC-4B52-ACD9-DF0E2C68D29A}" destId="{6E0AC636-5FEB-43AE-9C52-7994E455FD0E}" srcOrd="3" destOrd="0" presId="urn:microsoft.com/office/officeart/2005/8/layout/hList7"/>
    <dgm:cxn modelId="{5A862C91-1FE4-4A4E-B0F3-B1353F50F311}" type="presParOf" srcId="{9DEEF0D1-ACCC-4B52-ACD9-DF0E2C68D29A}" destId="{11B4E1B7-5657-4D4A-ADE5-E749B153D232}" srcOrd="4" destOrd="0" presId="urn:microsoft.com/office/officeart/2005/8/layout/hList7"/>
    <dgm:cxn modelId="{9A7C487B-765E-4889-B46C-7B8AE458035A}" type="presParOf" srcId="{11B4E1B7-5657-4D4A-ADE5-E749B153D232}" destId="{19623C10-3A0D-43E1-9455-59493E9FE003}" srcOrd="0" destOrd="0" presId="urn:microsoft.com/office/officeart/2005/8/layout/hList7"/>
    <dgm:cxn modelId="{531829A0-D5BB-47CB-885A-3A5534ACCE71}" type="presParOf" srcId="{11B4E1B7-5657-4D4A-ADE5-E749B153D232}" destId="{DF6BE397-4697-4472-963F-C1A1440E06C0}" srcOrd="1" destOrd="0" presId="urn:microsoft.com/office/officeart/2005/8/layout/hList7"/>
    <dgm:cxn modelId="{EE3D6372-20F6-4DEA-A45C-3FF906256BA3}" type="presParOf" srcId="{11B4E1B7-5657-4D4A-ADE5-E749B153D232}" destId="{DEE782C1-BDCB-4B95-AB3A-F59DC5069F3B}" srcOrd="2" destOrd="0" presId="urn:microsoft.com/office/officeart/2005/8/layout/hList7"/>
    <dgm:cxn modelId="{3A005006-E2B5-4275-8FBC-B41CADD2D085}" type="presParOf" srcId="{11B4E1B7-5657-4D4A-ADE5-E749B153D232}" destId="{F01E6231-4D4E-4742-B783-DAEA807B788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78D4A76-EB80-4510-8663-9B6ED17E77F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6F2C770-294B-4D7F-BBA3-A99119E0BEA6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Семинары-совещания с руководителями муниципальных образовательных учреждений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FF6172E-1B79-4421-91CF-329B27E8BA03}" type="parTrans" cxnId="{59F26F8B-8B22-4B3C-8ABC-A12D883F5B6C}">
      <dgm:prSet/>
      <dgm:spPr/>
      <dgm:t>
        <a:bodyPr/>
        <a:lstStyle/>
        <a:p>
          <a:endParaRPr lang="ru-RU"/>
        </a:p>
      </dgm:t>
    </dgm:pt>
    <dgm:pt modelId="{B996D017-0B8C-4799-A643-95D7B0EE5EB4}" type="sibTrans" cxnId="{59F26F8B-8B22-4B3C-8ABC-A12D883F5B6C}">
      <dgm:prSet/>
      <dgm:spPr/>
      <dgm:t>
        <a:bodyPr/>
        <a:lstStyle/>
        <a:p>
          <a:endParaRPr lang="ru-RU"/>
        </a:p>
      </dgm:t>
    </dgm:pt>
    <dgm:pt modelId="{CCA21205-17CB-4A86-9D2D-9C3EABDCE372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4000" b="1" dirty="0" smtClean="0">
              <a:latin typeface="Times New Roman" pitchFamily="18" charset="0"/>
              <a:cs typeface="Times New Roman" pitchFamily="18" charset="0"/>
            </a:rPr>
            <a:t>15 </a:t>
          </a:r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муниципалитетов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971C706F-67E6-4E6E-8B1B-ABD8C9477D91}" type="parTrans" cxnId="{7FCC85C1-00CD-428B-89B0-DCFE1C67221C}">
      <dgm:prSet/>
      <dgm:spPr/>
      <dgm:t>
        <a:bodyPr/>
        <a:lstStyle/>
        <a:p>
          <a:endParaRPr lang="ru-RU"/>
        </a:p>
      </dgm:t>
    </dgm:pt>
    <dgm:pt modelId="{08C5D5B3-6619-4668-9A7C-25D648102201}" type="sibTrans" cxnId="{7FCC85C1-00CD-428B-89B0-DCFE1C67221C}">
      <dgm:prSet/>
      <dgm:spPr/>
      <dgm:t>
        <a:bodyPr/>
        <a:lstStyle/>
        <a:p>
          <a:endParaRPr lang="ru-RU"/>
        </a:p>
      </dgm:t>
    </dgm:pt>
    <dgm:pt modelId="{3B174BC2-1933-495A-9358-7FDC5D108579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4000" b="1" dirty="0" smtClean="0">
              <a:latin typeface="Times New Roman" pitchFamily="18" charset="0"/>
              <a:cs typeface="Times New Roman" pitchFamily="18" charset="0"/>
            </a:rPr>
            <a:t>405 </a:t>
          </a:r>
          <a:r>
            <a:rPr lang="ru-RU" sz="1900" b="1" dirty="0" smtClean="0">
              <a:latin typeface="Times New Roman" pitchFamily="18" charset="0"/>
              <a:cs typeface="Times New Roman" pitchFamily="18" charset="0"/>
            </a:rPr>
            <a:t>руководителей и специалистов</a:t>
          </a:r>
          <a:endParaRPr lang="ru-RU" sz="1900" b="1" dirty="0">
            <a:latin typeface="Times New Roman" pitchFamily="18" charset="0"/>
            <a:cs typeface="Times New Roman" pitchFamily="18" charset="0"/>
          </a:endParaRPr>
        </a:p>
      </dgm:t>
    </dgm:pt>
    <dgm:pt modelId="{41983384-4B48-4214-ABF0-E30F430B03F0}" type="parTrans" cxnId="{C01D0FA8-C386-4D86-801B-72E00E89D9FF}">
      <dgm:prSet/>
      <dgm:spPr/>
      <dgm:t>
        <a:bodyPr/>
        <a:lstStyle/>
        <a:p>
          <a:endParaRPr lang="ru-RU"/>
        </a:p>
      </dgm:t>
    </dgm:pt>
    <dgm:pt modelId="{7F79CBEA-AED2-4F6C-A33A-550CAED195CA}" type="sibTrans" cxnId="{C01D0FA8-C386-4D86-801B-72E00E89D9FF}">
      <dgm:prSet/>
      <dgm:spPr/>
      <dgm:t>
        <a:bodyPr/>
        <a:lstStyle/>
        <a:p>
          <a:endParaRPr lang="ru-RU"/>
        </a:p>
      </dgm:t>
    </dgm:pt>
    <dgm:pt modelId="{85887D52-7564-4B38-9AE1-B0DAA9819588}" type="pres">
      <dgm:prSet presAssocID="{F78D4A76-EB80-4510-8663-9B6ED17E77F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D92314B-6BD9-4BEE-BC68-6D25F042A394}" type="pres">
      <dgm:prSet presAssocID="{86F2C770-294B-4D7F-BBA3-A99119E0BEA6}" presName="root" presStyleCnt="0"/>
      <dgm:spPr/>
    </dgm:pt>
    <dgm:pt modelId="{A51202CA-CB37-4758-8D24-E849EB6C17AC}" type="pres">
      <dgm:prSet presAssocID="{86F2C770-294B-4D7F-BBA3-A99119E0BEA6}" presName="rootComposite" presStyleCnt="0"/>
      <dgm:spPr/>
    </dgm:pt>
    <dgm:pt modelId="{4AA213EF-5CFD-47E6-8C3C-0FAF0598CDC8}" type="pres">
      <dgm:prSet presAssocID="{86F2C770-294B-4D7F-BBA3-A99119E0BEA6}" presName="rootText" presStyleLbl="node1" presStyleIdx="0" presStyleCnt="1" custScaleX="109935" custScaleY="165231"/>
      <dgm:spPr/>
      <dgm:t>
        <a:bodyPr/>
        <a:lstStyle/>
        <a:p>
          <a:endParaRPr lang="ru-RU"/>
        </a:p>
      </dgm:t>
    </dgm:pt>
    <dgm:pt modelId="{737FC945-6966-4355-9508-BB75CB474E3B}" type="pres">
      <dgm:prSet presAssocID="{86F2C770-294B-4D7F-BBA3-A99119E0BEA6}" presName="rootConnector" presStyleLbl="node1" presStyleIdx="0" presStyleCnt="1"/>
      <dgm:spPr/>
      <dgm:t>
        <a:bodyPr/>
        <a:lstStyle/>
        <a:p>
          <a:endParaRPr lang="ru-RU"/>
        </a:p>
      </dgm:t>
    </dgm:pt>
    <dgm:pt modelId="{106A7B98-C8F9-464E-ABBF-B71984B8C3E5}" type="pres">
      <dgm:prSet presAssocID="{86F2C770-294B-4D7F-BBA3-A99119E0BEA6}" presName="childShape" presStyleCnt="0"/>
      <dgm:spPr/>
    </dgm:pt>
    <dgm:pt modelId="{37AC2D6E-3284-4FC3-9B82-3529857A496A}" type="pres">
      <dgm:prSet presAssocID="{971C706F-67E6-4E6E-8B1B-ABD8C9477D91}" presName="Name13" presStyleLbl="parChTrans1D2" presStyleIdx="0" presStyleCnt="2"/>
      <dgm:spPr/>
      <dgm:t>
        <a:bodyPr/>
        <a:lstStyle/>
        <a:p>
          <a:endParaRPr lang="ru-RU"/>
        </a:p>
      </dgm:t>
    </dgm:pt>
    <dgm:pt modelId="{4B0FAF89-58A6-4672-99EC-339A47B812C3}" type="pres">
      <dgm:prSet presAssocID="{CCA21205-17CB-4A86-9D2D-9C3EABDCE372}" presName="childText" presStyleLbl="bgAcc1" presStyleIdx="0" presStyleCnt="2" custScaleX="1143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6EA0C8-FDB0-4897-A922-AB32437DF7C0}" type="pres">
      <dgm:prSet presAssocID="{41983384-4B48-4214-ABF0-E30F430B03F0}" presName="Name13" presStyleLbl="parChTrans1D2" presStyleIdx="1" presStyleCnt="2"/>
      <dgm:spPr/>
      <dgm:t>
        <a:bodyPr/>
        <a:lstStyle/>
        <a:p>
          <a:endParaRPr lang="ru-RU"/>
        </a:p>
      </dgm:t>
    </dgm:pt>
    <dgm:pt modelId="{655E7797-3B34-445D-B014-8A10DC40E123}" type="pres">
      <dgm:prSet presAssocID="{3B174BC2-1933-495A-9358-7FDC5D108579}" presName="childText" presStyleLbl="bgAcc1" presStyleIdx="1" presStyleCnt="2" custScaleX="1164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02F7CC-34F1-460D-8184-D8A8D8339748}" type="presOf" srcId="{F78D4A76-EB80-4510-8663-9B6ED17E77FA}" destId="{85887D52-7564-4B38-9AE1-B0DAA9819588}" srcOrd="0" destOrd="0" presId="urn:microsoft.com/office/officeart/2005/8/layout/hierarchy3"/>
    <dgm:cxn modelId="{5260145F-CE2B-497A-988E-492ED3021943}" type="presOf" srcId="{86F2C770-294B-4D7F-BBA3-A99119E0BEA6}" destId="{737FC945-6966-4355-9508-BB75CB474E3B}" srcOrd="1" destOrd="0" presId="urn:microsoft.com/office/officeart/2005/8/layout/hierarchy3"/>
    <dgm:cxn modelId="{7FCC85C1-00CD-428B-89B0-DCFE1C67221C}" srcId="{86F2C770-294B-4D7F-BBA3-A99119E0BEA6}" destId="{CCA21205-17CB-4A86-9D2D-9C3EABDCE372}" srcOrd="0" destOrd="0" parTransId="{971C706F-67E6-4E6E-8B1B-ABD8C9477D91}" sibTransId="{08C5D5B3-6619-4668-9A7C-25D648102201}"/>
    <dgm:cxn modelId="{60FFF78B-540B-49F1-A77B-924069D4D09A}" type="presOf" srcId="{86F2C770-294B-4D7F-BBA3-A99119E0BEA6}" destId="{4AA213EF-5CFD-47E6-8C3C-0FAF0598CDC8}" srcOrd="0" destOrd="0" presId="urn:microsoft.com/office/officeart/2005/8/layout/hierarchy3"/>
    <dgm:cxn modelId="{64CDE24A-B98A-40B7-815F-2255C97A9F15}" type="presOf" srcId="{3B174BC2-1933-495A-9358-7FDC5D108579}" destId="{655E7797-3B34-445D-B014-8A10DC40E123}" srcOrd="0" destOrd="0" presId="urn:microsoft.com/office/officeart/2005/8/layout/hierarchy3"/>
    <dgm:cxn modelId="{91DF7C66-CE87-49DB-A8A4-59031E46E90C}" type="presOf" srcId="{CCA21205-17CB-4A86-9D2D-9C3EABDCE372}" destId="{4B0FAF89-58A6-4672-99EC-339A47B812C3}" srcOrd="0" destOrd="0" presId="urn:microsoft.com/office/officeart/2005/8/layout/hierarchy3"/>
    <dgm:cxn modelId="{BC858B96-2865-43F9-8FC3-6CB70738F053}" type="presOf" srcId="{41983384-4B48-4214-ABF0-E30F430B03F0}" destId="{856EA0C8-FDB0-4897-A922-AB32437DF7C0}" srcOrd="0" destOrd="0" presId="urn:microsoft.com/office/officeart/2005/8/layout/hierarchy3"/>
    <dgm:cxn modelId="{884FD78A-78B5-4FBE-B26C-27F8AAC4032A}" type="presOf" srcId="{971C706F-67E6-4E6E-8B1B-ABD8C9477D91}" destId="{37AC2D6E-3284-4FC3-9B82-3529857A496A}" srcOrd="0" destOrd="0" presId="urn:microsoft.com/office/officeart/2005/8/layout/hierarchy3"/>
    <dgm:cxn modelId="{C01D0FA8-C386-4D86-801B-72E00E89D9FF}" srcId="{86F2C770-294B-4D7F-BBA3-A99119E0BEA6}" destId="{3B174BC2-1933-495A-9358-7FDC5D108579}" srcOrd="1" destOrd="0" parTransId="{41983384-4B48-4214-ABF0-E30F430B03F0}" sibTransId="{7F79CBEA-AED2-4F6C-A33A-550CAED195CA}"/>
    <dgm:cxn modelId="{59F26F8B-8B22-4B3C-8ABC-A12D883F5B6C}" srcId="{F78D4A76-EB80-4510-8663-9B6ED17E77FA}" destId="{86F2C770-294B-4D7F-BBA3-A99119E0BEA6}" srcOrd="0" destOrd="0" parTransId="{8FF6172E-1B79-4421-91CF-329B27E8BA03}" sibTransId="{B996D017-0B8C-4799-A643-95D7B0EE5EB4}"/>
    <dgm:cxn modelId="{38203AFE-A364-41F6-859B-9D3949DB163F}" type="presParOf" srcId="{85887D52-7564-4B38-9AE1-B0DAA9819588}" destId="{2D92314B-6BD9-4BEE-BC68-6D25F042A394}" srcOrd="0" destOrd="0" presId="urn:microsoft.com/office/officeart/2005/8/layout/hierarchy3"/>
    <dgm:cxn modelId="{582BE9BD-812A-464E-BFB8-CD9C4FE915CA}" type="presParOf" srcId="{2D92314B-6BD9-4BEE-BC68-6D25F042A394}" destId="{A51202CA-CB37-4758-8D24-E849EB6C17AC}" srcOrd="0" destOrd="0" presId="urn:microsoft.com/office/officeart/2005/8/layout/hierarchy3"/>
    <dgm:cxn modelId="{C4DF6860-7592-4E82-8368-A2A31C07EFCD}" type="presParOf" srcId="{A51202CA-CB37-4758-8D24-E849EB6C17AC}" destId="{4AA213EF-5CFD-47E6-8C3C-0FAF0598CDC8}" srcOrd="0" destOrd="0" presId="urn:microsoft.com/office/officeart/2005/8/layout/hierarchy3"/>
    <dgm:cxn modelId="{5BDF6A4E-4A9F-499E-BB3F-0826B697DEFE}" type="presParOf" srcId="{A51202CA-CB37-4758-8D24-E849EB6C17AC}" destId="{737FC945-6966-4355-9508-BB75CB474E3B}" srcOrd="1" destOrd="0" presId="urn:microsoft.com/office/officeart/2005/8/layout/hierarchy3"/>
    <dgm:cxn modelId="{F12B915F-6A72-49D7-AE72-EABC783A3E83}" type="presParOf" srcId="{2D92314B-6BD9-4BEE-BC68-6D25F042A394}" destId="{106A7B98-C8F9-464E-ABBF-B71984B8C3E5}" srcOrd="1" destOrd="0" presId="urn:microsoft.com/office/officeart/2005/8/layout/hierarchy3"/>
    <dgm:cxn modelId="{45F352EF-E70F-402A-89FD-13DB13846D80}" type="presParOf" srcId="{106A7B98-C8F9-464E-ABBF-B71984B8C3E5}" destId="{37AC2D6E-3284-4FC3-9B82-3529857A496A}" srcOrd="0" destOrd="0" presId="urn:microsoft.com/office/officeart/2005/8/layout/hierarchy3"/>
    <dgm:cxn modelId="{2D48699E-D016-43FA-9304-1130934AF990}" type="presParOf" srcId="{106A7B98-C8F9-464E-ABBF-B71984B8C3E5}" destId="{4B0FAF89-58A6-4672-99EC-339A47B812C3}" srcOrd="1" destOrd="0" presId="urn:microsoft.com/office/officeart/2005/8/layout/hierarchy3"/>
    <dgm:cxn modelId="{0AF176F6-5574-49A1-A451-021DED447FD5}" type="presParOf" srcId="{106A7B98-C8F9-464E-ABBF-B71984B8C3E5}" destId="{856EA0C8-FDB0-4897-A922-AB32437DF7C0}" srcOrd="2" destOrd="0" presId="urn:microsoft.com/office/officeart/2005/8/layout/hierarchy3"/>
    <dgm:cxn modelId="{11E90BF6-2DBD-4279-A4AB-763F79905984}" type="presParOf" srcId="{106A7B98-C8F9-464E-ABBF-B71984B8C3E5}" destId="{655E7797-3B34-445D-B014-8A10DC40E123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C659FA8-74DD-41B1-A8C9-2301BA26FE27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27F6DA7-3B1E-482D-8B7C-F04C673C9D9F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38 детских садов</a:t>
          </a:r>
          <a:endParaRPr lang="ru-RU" sz="12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65E2C73-B9B1-469B-AC93-29F8792D3C45}" type="parTrans" cxnId="{DD9CA9ED-75F3-4C42-953A-FB88D4751109}">
      <dgm:prSet/>
      <dgm:spPr/>
      <dgm:t>
        <a:bodyPr/>
        <a:lstStyle/>
        <a:p>
          <a:endParaRPr lang="ru-RU" sz="1200"/>
        </a:p>
      </dgm:t>
    </dgm:pt>
    <dgm:pt modelId="{2BC38235-C9FA-4BF0-8116-2C484B8C3565}" type="sibTrans" cxnId="{DD9CA9ED-75F3-4C42-953A-FB88D4751109}">
      <dgm:prSet custT="1"/>
      <dgm:spPr/>
      <dgm:t>
        <a:bodyPr/>
        <a:lstStyle/>
        <a:p>
          <a:r>
            <a:rPr lang="ru-RU" sz="1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111 образовательных учреждений</a:t>
          </a:r>
          <a:endParaRPr lang="ru-RU" sz="12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F0088D4-D1E3-485D-B7CA-0056D27B2F3F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tx1"/>
              </a:solidFill>
            </a:rPr>
            <a:t>51 общеобразовательная школа</a:t>
          </a:r>
          <a:endParaRPr lang="ru-RU" sz="1200" b="1" dirty="0">
            <a:solidFill>
              <a:schemeClr val="tx1"/>
            </a:solidFill>
          </a:endParaRPr>
        </a:p>
      </dgm:t>
    </dgm:pt>
    <dgm:pt modelId="{7680EAAF-E4C2-4ED6-8AC6-6FA436FCD05F}" type="parTrans" cxnId="{94DBA127-6A91-4343-8082-4021BBE2C04A}">
      <dgm:prSet/>
      <dgm:spPr/>
      <dgm:t>
        <a:bodyPr/>
        <a:lstStyle/>
        <a:p>
          <a:endParaRPr lang="ru-RU" sz="1200"/>
        </a:p>
      </dgm:t>
    </dgm:pt>
    <dgm:pt modelId="{EA6D8720-A227-4D9A-8A3F-5CF8132C0F6B}" type="sibTrans" cxnId="{94DBA127-6A91-4343-8082-4021BBE2C04A}">
      <dgm:prSet custT="1"/>
      <dgm:spPr/>
      <dgm:t>
        <a:bodyPr/>
        <a:lstStyle/>
        <a:p>
          <a:r>
            <a:rPr lang="ru-RU" sz="1200" b="1" dirty="0" smtClean="0">
              <a:solidFill>
                <a:schemeClr val="tx1"/>
              </a:solidFill>
            </a:rPr>
            <a:t>16 учреждений дополнительного образования</a:t>
          </a:r>
          <a:endParaRPr lang="ru-RU" sz="1200" b="1" dirty="0">
            <a:solidFill>
              <a:schemeClr val="tx1"/>
            </a:solidFill>
          </a:endParaRPr>
        </a:p>
      </dgm:t>
    </dgm:pt>
    <dgm:pt modelId="{4DA78876-F979-4491-AE15-3CE19A340E35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tx1"/>
              </a:solidFill>
            </a:rPr>
            <a:t>2 образовательные организации высшего образования</a:t>
          </a:r>
          <a:endParaRPr lang="ru-RU" sz="1200" b="1" dirty="0">
            <a:solidFill>
              <a:schemeClr val="tx1"/>
            </a:solidFill>
          </a:endParaRPr>
        </a:p>
      </dgm:t>
    </dgm:pt>
    <dgm:pt modelId="{95F0AC0D-34BB-4BE3-A4CC-9147BC9766A2}" type="parTrans" cxnId="{C9A1780D-4D21-4DA3-9397-207A98D3FD2D}">
      <dgm:prSet/>
      <dgm:spPr/>
      <dgm:t>
        <a:bodyPr/>
        <a:lstStyle/>
        <a:p>
          <a:endParaRPr lang="ru-RU" sz="1200"/>
        </a:p>
      </dgm:t>
    </dgm:pt>
    <dgm:pt modelId="{C43B6DB6-21EB-465A-BE91-7AB36A9DD3B9}" type="sibTrans" cxnId="{C9A1780D-4D21-4DA3-9397-207A98D3FD2D}">
      <dgm:prSet custT="1"/>
      <dgm:spPr/>
      <dgm:t>
        <a:bodyPr/>
        <a:lstStyle/>
        <a:p>
          <a:r>
            <a:rPr lang="ru-RU" sz="1200" b="1" dirty="0" smtClean="0">
              <a:solidFill>
                <a:schemeClr val="tx1"/>
              </a:solidFill>
            </a:rPr>
            <a:t>4 профессиональных образовательных организаций</a:t>
          </a:r>
          <a:endParaRPr lang="ru-RU" sz="1200" b="1" dirty="0">
            <a:solidFill>
              <a:schemeClr val="tx1"/>
            </a:solidFill>
          </a:endParaRPr>
        </a:p>
      </dgm:t>
    </dgm:pt>
    <dgm:pt modelId="{6F09B6A3-1DBF-4F5D-B78A-FE70B541F0DB}" type="pres">
      <dgm:prSet presAssocID="{BC659FA8-74DD-41B1-A8C9-2301BA26FE27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4E0E7D46-492C-40BD-B66F-62935A58AA59}" type="pres">
      <dgm:prSet presAssocID="{427F6DA7-3B1E-482D-8B7C-F04C673C9D9F}" presName="composite" presStyleCnt="0"/>
      <dgm:spPr/>
      <dgm:t>
        <a:bodyPr/>
        <a:lstStyle/>
        <a:p>
          <a:endParaRPr lang="ru-RU"/>
        </a:p>
      </dgm:t>
    </dgm:pt>
    <dgm:pt modelId="{A71B099B-B114-4C1A-BD0C-12ABF954B11E}" type="pres">
      <dgm:prSet presAssocID="{427F6DA7-3B1E-482D-8B7C-F04C673C9D9F}" presName="Parent1" presStyleLbl="node1" presStyleIdx="0" presStyleCnt="6" custLinFactX="-65842" custLinFactNeighborX="-100000" custLinFactNeighborY="8812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94F05E-77A8-4E55-9BF4-AC0583FF1408}" type="pres">
      <dgm:prSet presAssocID="{427F6DA7-3B1E-482D-8B7C-F04C673C9D9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85ECBF-5785-48D3-8BE8-1D29CC4789FA}" type="pres">
      <dgm:prSet presAssocID="{427F6DA7-3B1E-482D-8B7C-F04C673C9D9F}" presName="BalanceSpacing" presStyleCnt="0"/>
      <dgm:spPr/>
      <dgm:t>
        <a:bodyPr/>
        <a:lstStyle/>
        <a:p>
          <a:endParaRPr lang="ru-RU"/>
        </a:p>
      </dgm:t>
    </dgm:pt>
    <dgm:pt modelId="{245EB31A-D568-4175-9B13-8FCFC7F06685}" type="pres">
      <dgm:prSet presAssocID="{427F6DA7-3B1E-482D-8B7C-F04C673C9D9F}" presName="BalanceSpacing1" presStyleCnt="0"/>
      <dgm:spPr/>
      <dgm:t>
        <a:bodyPr/>
        <a:lstStyle/>
        <a:p>
          <a:endParaRPr lang="ru-RU"/>
        </a:p>
      </dgm:t>
    </dgm:pt>
    <dgm:pt modelId="{8C0C23FE-2110-4CC8-A95E-25DE14785E4A}" type="pres">
      <dgm:prSet presAssocID="{2BC38235-C9FA-4BF0-8116-2C484B8C3565}" presName="Accent1Text" presStyleLbl="node1" presStyleIdx="1" presStyleCnt="6" custScaleX="153259" custLinFactNeighborX="57516" custLinFactNeighborY="-93"/>
      <dgm:spPr/>
      <dgm:t>
        <a:bodyPr/>
        <a:lstStyle/>
        <a:p>
          <a:endParaRPr lang="ru-RU"/>
        </a:p>
      </dgm:t>
    </dgm:pt>
    <dgm:pt modelId="{7E99D797-2BFE-4F9E-ACF7-261A294E0754}" type="pres">
      <dgm:prSet presAssocID="{2BC38235-C9FA-4BF0-8116-2C484B8C3565}" presName="spaceBetweenRectangles" presStyleCnt="0"/>
      <dgm:spPr/>
      <dgm:t>
        <a:bodyPr/>
        <a:lstStyle/>
        <a:p>
          <a:endParaRPr lang="ru-RU"/>
        </a:p>
      </dgm:t>
    </dgm:pt>
    <dgm:pt modelId="{129EA878-B6BB-4340-A592-07BF969F5EF3}" type="pres">
      <dgm:prSet presAssocID="{5F0088D4-D1E3-485D-B7CA-0056D27B2F3F}" presName="composite" presStyleCnt="0"/>
      <dgm:spPr/>
      <dgm:t>
        <a:bodyPr/>
        <a:lstStyle/>
        <a:p>
          <a:endParaRPr lang="ru-RU"/>
        </a:p>
      </dgm:t>
    </dgm:pt>
    <dgm:pt modelId="{68381153-E583-4709-9904-17B01D86A5FF}" type="pres">
      <dgm:prSet presAssocID="{5F0088D4-D1E3-485D-B7CA-0056D27B2F3F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D58DCB-FAF3-4EFE-B408-079926522C72}" type="pres">
      <dgm:prSet presAssocID="{5F0088D4-D1E3-485D-B7CA-0056D27B2F3F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57A8EA-3989-41AF-A5A0-0D7858278528}" type="pres">
      <dgm:prSet presAssocID="{5F0088D4-D1E3-485D-B7CA-0056D27B2F3F}" presName="BalanceSpacing" presStyleCnt="0"/>
      <dgm:spPr/>
      <dgm:t>
        <a:bodyPr/>
        <a:lstStyle/>
        <a:p>
          <a:endParaRPr lang="ru-RU"/>
        </a:p>
      </dgm:t>
    </dgm:pt>
    <dgm:pt modelId="{D3EBF944-9362-4941-949D-7089D3E94114}" type="pres">
      <dgm:prSet presAssocID="{5F0088D4-D1E3-485D-B7CA-0056D27B2F3F}" presName="BalanceSpacing1" presStyleCnt="0"/>
      <dgm:spPr/>
      <dgm:t>
        <a:bodyPr/>
        <a:lstStyle/>
        <a:p>
          <a:endParaRPr lang="ru-RU"/>
        </a:p>
      </dgm:t>
    </dgm:pt>
    <dgm:pt modelId="{F6E8C6DA-495F-4CA5-9750-78B9A534E1E0}" type="pres">
      <dgm:prSet presAssocID="{EA6D8720-A227-4D9A-8A3F-5CF8132C0F6B}" presName="Accent1Text" presStyleLbl="node1" presStyleIdx="3" presStyleCnt="6"/>
      <dgm:spPr/>
      <dgm:t>
        <a:bodyPr/>
        <a:lstStyle/>
        <a:p>
          <a:endParaRPr lang="ru-RU"/>
        </a:p>
      </dgm:t>
    </dgm:pt>
    <dgm:pt modelId="{0A6236D9-F052-4F5B-B161-F208673F748A}" type="pres">
      <dgm:prSet presAssocID="{EA6D8720-A227-4D9A-8A3F-5CF8132C0F6B}" presName="spaceBetweenRectangles" presStyleCnt="0"/>
      <dgm:spPr/>
      <dgm:t>
        <a:bodyPr/>
        <a:lstStyle/>
        <a:p>
          <a:endParaRPr lang="ru-RU"/>
        </a:p>
      </dgm:t>
    </dgm:pt>
    <dgm:pt modelId="{A22E70BF-44DF-4CD3-8524-B6CA2712CC59}" type="pres">
      <dgm:prSet presAssocID="{4DA78876-F979-4491-AE15-3CE19A340E35}" presName="composite" presStyleCnt="0"/>
      <dgm:spPr/>
      <dgm:t>
        <a:bodyPr/>
        <a:lstStyle/>
        <a:p>
          <a:endParaRPr lang="ru-RU"/>
        </a:p>
      </dgm:t>
    </dgm:pt>
    <dgm:pt modelId="{BB2E24D5-D50C-4C1F-AC79-30D0B5CE15F6}" type="pres">
      <dgm:prSet presAssocID="{4DA78876-F979-4491-AE15-3CE19A340E35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1CBB21-7CC3-412A-8DC3-0B27D274B548}" type="pres">
      <dgm:prSet presAssocID="{4DA78876-F979-4491-AE15-3CE19A340E35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E13D72-83F6-46A4-8C75-5D66A7721174}" type="pres">
      <dgm:prSet presAssocID="{4DA78876-F979-4491-AE15-3CE19A340E35}" presName="BalanceSpacing" presStyleCnt="0"/>
      <dgm:spPr/>
      <dgm:t>
        <a:bodyPr/>
        <a:lstStyle/>
        <a:p>
          <a:endParaRPr lang="ru-RU"/>
        </a:p>
      </dgm:t>
    </dgm:pt>
    <dgm:pt modelId="{6A47D1BC-97C8-4E93-BEC9-8AB0C1A4B62E}" type="pres">
      <dgm:prSet presAssocID="{4DA78876-F979-4491-AE15-3CE19A340E35}" presName="BalanceSpacing1" presStyleCnt="0"/>
      <dgm:spPr/>
      <dgm:t>
        <a:bodyPr/>
        <a:lstStyle/>
        <a:p>
          <a:endParaRPr lang="ru-RU"/>
        </a:p>
      </dgm:t>
    </dgm:pt>
    <dgm:pt modelId="{3745AE61-D78A-4A29-9BE5-A43DF20388B0}" type="pres">
      <dgm:prSet presAssocID="{C43B6DB6-21EB-465A-BE91-7AB36A9DD3B9}" presName="Accent1Text" presStyleLbl="node1" presStyleIdx="5" presStyleCnt="6"/>
      <dgm:spPr/>
      <dgm:t>
        <a:bodyPr/>
        <a:lstStyle/>
        <a:p>
          <a:endParaRPr lang="ru-RU"/>
        </a:p>
      </dgm:t>
    </dgm:pt>
  </dgm:ptLst>
  <dgm:cxnLst>
    <dgm:cxn modelId="{E336C15F-F948-43C8-B325-7EF9BB3B5748}" type="presOf" srcId="{427F6DA7-3B1E-482D-8B7C-F04C673C9D9F}" destId="{A71B099B-B114-4C1A-BD0C-12ABF954B11E}" srcOrd="0" destOrd="0" presId="urn:microsoft.com/office/officeart/2008/layout/AlternatingHexagons"/>
    <dgm:cxn modelId="{5F5310A0-0908-4D6C-8C07-8A8E99C77879}" type="presOf" srcId="{BC659FA8-74DD-41B1-A8C9-2301BA26FE27}" destId="{6F09B6A3-1DBF-4F5D-B78A-FE70B541F0DB}" srcOrd="0" destOrd="0" presId="urn:microsoft.com/office/officeart/2008/layout/AlternatingHexagons"/>
    <dgm:cxn modelId="{DD9CA9ED-75F3-4C42-953A-FB88D4751109}" srcId="{BC659FA8-74DD-41B1-A8C9-2301BA26FE27}" destId="{427F6DA7-3B1E-482D-8B7C-F04C673C9D9F}" srcOrd="0" destOrd="0" parTransId="{C65E2C73-B9B1-469B-AC93-29F8792D3C45}" sibTransId="{2BC38235-C9FA-4BF0-8116-2C484B8C3565}"/>
    <dgm:cxn modelId="{94DBA127-6A91-4343-8082-4021BBE2C04A}" srcId="{BC659FA8-74DD-41B1-A8C9-2301BA26FE27}" destId="{5F0088D4-D1E3-485D-B7CA-0056D27B2F3F}" srcOrd="1" destOrd="0" parTransId="{7680EAAF-E4C2-4ED6-8AC6-6FA436FCD05F}" sibTransId="{EA6D8720-A227-4D9A-8A3F-5CF8132C0F6B}"/>
    <dgm:cxn modelId="{C9A1780D-4D21-4DA3-9397-207A98D3FD2D}" srcId="{BC659FA8-74DD-41B1-A8C9-2301BA26FE27}" destId="{4DA78876-F979-4491-AE15-3CE19A340E35}" srcOrd="2" destOrd="0" parTransId="{95F0AC0D-34BB-4BE3-A4CC-9147BC9766A2}" sibTransId="{C43B6DB6-21EB-465A-BE91-7AB36A9DD3B9}"/>
    <dgm:cxn modelId="{823B7E7C-8F98-400A-A37D-639A87CF9558}" type="presOf" srcId="{4DA78876-F979-4491-AE15-3CE19A340E35}" destId="{BB2E24D5-D50C-4C1F-AC79-30D0B5CE15F6}" srcOrd="0" destOrd="0" presId="urn:microsoft.com/office/officeart/2008/layout/AlternatingHexagons"/>
    <dgm:cxn modelId="{7351797F-52CD-4243-ADF9-E494CB7E84B5}" type="presOf" srcId="{5F0088D4-D1E3-485D-B7CA-0056D27B2F3F}" destId="{68381153-E583-4709-9904-17B01D86A5FF}" srcOrd="0" destOrd="0" presId="urn:microsoft.com/office/officeart/2008/layout/AlternatingHexagons"/>
    <dgm:cxn modelId="{0D226BD7-969E-45EC-BBBF-A90AA89353BD}" type="presOf" srcId="{EA6D8720-A227-4D9A-8A3F-5CF8132C0F6B}" destId="{F6E8C6DA-495F-4CA5-9750-78B9A534E1E0}" srcOrd="0" destOrd="0" presId="urn:microsoft.com/office/officeart/2008/layout/AlternatingHexagons"/>
    <dgm:cxn modelId="{08F23766-389A-4165-A917-A9BD6F57D0C2}" type="presOf" srcId="{C43B6DB6-21EB-465A-BE91-7AB36A9DD3B9}" destId="{3745AE61-D78A-4A29-9BE5-A43DF20388B0}" srcOrd="0" destOrd="0" presId="urn:microsoft.com/office/officeart/2008/layout/AlternatingHexagons"/>
    <dgm:cxn modelId="{CE0E261E-F359-460A-B12B-FD613C930D4A}" type="presOf" srcId="{2BC38235-C9FA-4BF0-8116-2C484B8C3565}" destId="{8C0C23FE-2110-4CC8-A95E-25DE14785E4A}" srcOrd="0" destOrd="0" presId="urn:microsoft.com/office/officeart/2008/layout/AlternatingHexagons"/>
    <dgm:cxn modelId="{5C10FB12-E075-4691-BBC8-3B7309FDB208}" type="presParOf" srcId="{6F09B6A3-1DBF-4F5D-B78A-FE70B541F0DB}" destId="{4E0E7D46-492C-40BD-B66F-62935A58AA59}" srcOrd="0" destOrd="0" presId="urn:microsoft.com/office/officeart/2008/layout/AlternatingHexagons"/>
    <dgm:cxn modelId="{4FAA822C-1E7F-4764-9962-F4D92CFF292D}" type="presParOf" srcId="{4E0E7D46-492C-40BD-B66F-62935A58AA59}" destId="{A71B099B-B114-4C1A-BD0C-12ABF954B11E}" srcOrd="0" destOrd="0" presId="urn:microsoft.com/office/officeart/2008/layout/AlternatingHexagons"/>
    <dgm:cxn modelId="{5C806D85-A8FC-4CAE-888A-3F5AB8BE925A}" type="presParOf" srcId="{4E0E7D46-492C-40BD-B66F-62935A58AA59}" destId="{4494F05E-77A8-4E55-9BF4-AC0583FF1408}" srcOrd="1" destOrd="0" presId="urn:microsoft.com/office/officeart/2008/layout/AlternatingHexagons"/>
    <dgm:cxn modelId="{7460679E-D78F-41AF-9C74-CBA28FE71E22}" type="presParOf" srcId="{4E0E7D46-492C-40BD-B66F-62935A58AA59}" destId="{B185ECBF-5785-48D3-8BE8-1D29CC4789FA}" srcOrd="2" destOrd="0" presId="urn:microsoft.com/office/officeart/2008/layout/AlternatingHexagons"/>
    <dgm:cxn modelId="{1CB4B9B3-835A-46F2-ABFF-862C8FFBEC66}" type="presParOf" srcId="{4E0E7D46-492C-40BD-B66F-62935A58AA59}" destId="{245EB31A-D568-4175-9B13-8FCFC7F06685}" srcOrd="3" destOrd="0" presId="urn:microsoft.com/office/officeart/2008/layout/AlternatingHexagons"/>
    <dgm:cxn modelId="{D5A617D6-E7C9-4E0B-AC43-5C42EF252538}" type="presParOf" srcId="{4E0E7D46-492C-40BD-B66F-62935A58AA59}" destId="{8C0C23FE-2110-4CC8-A95E-25DE14785E4A}" srcOrd="4" destOrd="0" presId="urn:microsoft.com/office/officeart/2008/layout/AlternatingHexagons"/>
    <dgm:cxn modelId="{8A03D3F7-515F-41DE-9A3E-9D5E3424A518}" type="presParOf" srcId="{6F09B6A3-1DBF-4F5D-B78A-FE70B541F0DB}" destId="{7E99D797-2BFE-4F9E-ACF7-261A294E0754}" srcOrd="1" destOrd="0" presId="urn:microsoft.com/office/officeart/2008/layout/AlternatingHexagons"/>
    <dgm:cxn modelId="{1A091D3A-626B-4A84-BFFA-9E916E4B4567}" type="presParOf" srcId="{6F09B6A3-1DBF-4F5D-B78A-FE70B541F0DB}" destId="{129EA878-B6BB-4340-A592-07BF969F5EF3}" srcOrd="2" destOrd="0" presId="urn:microsoft.com/office/officeart/2008/layout/AlternatingHexagons"/>
    <dgm:cxn modelId="{25F83FEA-6957-4387-9812-F97C06AC363E}" type="presParOf" srcId="{129EA878-B6BB-4340-A592-07BF969F5EF3}" destId="{68381153-E583-4709-9904-17B01D86A5FF}" srcOrd="0" destOrd="0" presId="urn:microsoft.com/office/officeart/2008/layout/AlternatingHexagons"/>
    <dgm:cxn modelId="{939E6F00-0FDA-4255-B153-65DB333950FC}" type="presParOf" srcId="{129EA878-B6BB-4340-A592-07BF969F5EF3}" destId="{E5D58DCB-FAF3-4EFE-B408-079926522C72}" srcOrd="1" destOrd="0" presId="urn:microsoft.com/office/officeart/2008/layout/AlternatingHexagons"/>
    <dgm:cxn modelId="{3E54201C-98CE-4C2E-A87A-65E29AE87AEE}" type="presParOf" srcId="{129EA878-B6BB-4340-A592-07BF969F5EF3}" destId="{B757A8EA-3989-41AF-A5A0-0D7858278528}" srcOrd="2" destOrd="0" presId="urn:microsoft.com/office/officeart/2008/layout/AlternatingHexagons"/>
    <dgm:cxn modelId="{C827F9EB-6F3F-4A24-81DF-27B2D02C7714}" type="presParOf" srcId="{129EA878-B6BB-4340-A592-07BF969F5EF3}" destId="{D3EBF944-9362-4941-949D-7089D3E94114}" srcOrd="3" destOrd="0" presId="urn:microsoft.com/office/officeart/2008/layout/AlternatingHexagons"/>
    <dgm:cxn modelId="{DAE50042-BEDE-4DEB-AC4D-E358D3CC2DB9}" type="presParOf" srcId="{129EA878-B6BB-4340-A592-07BF969F5EF3}" destId="{F6E8C6DA-495F-4CA5-9750-78B9A534E1E0}" srcOrd="4" destOrd="0" presId="urn:microsoft.com/office/officeart/2008/layout/AlternatingHexagons"/>
    <dgm:cxn modelId="{E53F30CE-9483-4DEE-A1F4-F58BA8943BAB}" type="presParOf" srcId="{6F09B6A3-1DBF-4F5D-B78A-FE70B541F0DB}" destId="{0A6236D9-F052-4F5B-B161-F208673F748A}" srcOrd="3" destOrd="0" presId="urn:microsoft.com/office/officeart/2008/layout/AlternatingHexagons"/>
    <dgm:cxn modelId="{55F4640A-953F-4170-BB4F-7E158892BCF7}" type="presParOf" srcId="{6F09B6A3-1DBF-4F5D-B78A-FE70B541F0DB}" destId="{A22E70BF-44DF-4CD3-8524-B6CA2712CC59}" srcOrd="4" destOrd="0" presId="urn:microsoft.com/office/officeart/2008/layout/AlternatingHexagons"/>
    <dgm:cxn modelId="{F693EF18-1284-446F-9021-77175123ADBD}" type="presParOf" srcId="{A22E70BF-44DF-4CD3-8524-B6CA2712CC59}" destId="{BB2E24D5-D50C-4C1F-AC79-30D0B5CE15F6}" srcOrd="0" destOrd="0" presId="urn:microsoft.com/office/officeart/2008/layout/AlternatingHexagons"/>
    <dgm:cxn modelId="{081F9B2E-D898-4C08-87F6-93E22153DECD}" type="presParOf" srcId="{A22E70BF-44DF-4CD3-8524-B6CA2712CC59}" destId="{041CBB21-7CC3-412A-8DC3-0B27D274B548}" srcOrd="1" destOrd="0" presId="urn:microsoft.com/office/officeart/2008/layout/AlternatingHexagons"/>
    <dgm:cxn modelId="{C32877A9-E731-4F10-B56B-FE355A527A71}" type="presParOf" srcId="{A22E70BF-44DF-4CD3-8524-B6CA2712CC59}" destId="{DDE13D72-83F6-46A4-8C75-5D66A7721174}" srcOrd="2" destOrd="0" presId="urn:microsoft.com/office/officeart/2008/layout/AlternatingHexagons"/>
    <dgm:cxn modelId="{86EBE95F-6FA3-48AE-A955-BC57D51B9BCF}" type="presParOf" srcId="{A22E70BF-44DF-4CD3-8524-B6CA2712CC59}" destId="{6A47D1BC-97C8-4E93-BEC9-8AB0C1A4B62E}" srcOrd="3" destOrd="0" presId="urn:microsoft.com/office/officeart/2008/layout/AlternatingHexagons"/>
    <dgm:cxn modelId="{5F747576-2EA6-4B34-B1A4-051B40FBB8C5}" type="presParOf" srcId="{A22E70BF-44DF-4CD3-8524-B6CA2712CC59}" destId="{3745AE61-D78A-4A29-9BE5-A43DF20388B0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CF51344-2632-4826-A0C2-2366EB54B158}" type="doc">
      <dgm:prSet loTypeId="urn:microsoft.com/office/officeart/2009/3/layout/IncreasingArrowsProcess" loCatId="process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D4A8611-C610-492B-9129-5F261942B48E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smtClean="0">
              <a:latin typeface="Times New Roman" pitchFamily="18" charset="0"/>
              <a:cs typeface="Times New Roman" pitchFamily="18" charset="0"/>
            </a:rPr>
            <a:t>1049</a:t>
          </a:r>
          <a:endParaRPr lang="ru-RU" sz="18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76181090-53C7-4799-A671-54DAEA467049}" type="parTrans" cxnId="{0A23272C-D309-4446-B13F-4481869D0A56}">
      <dgm:prSet/>
      <dgm:spPr/>
      <dgm:t>
        <a:bodyPr/>
        <a:lstStyle/>
        <a:p>
          <a:endParaRPr lang="ru-RU"/>
        </a:p>
      </dgm:t>
    </dgm:pt>
    <dgm:pt modelId="{706A91F8-0D4D-4E3D-BFD4-628692942E1C}" type="sibTrans" cxnId="{0A23272C-D309-4446-B13F-4481869D0A56}">
      <dgm:prSet/>
      <dgm:spPr/>
      <dgm:t>
        <a:bodyPr/>
        <a:lstStyle/>
        <a:p>
          <a:endParaRPr lang="ru-RU"/>
        </a:p>
      </dgm:t>
    </dgm:pt>
    <dgm:pt modelId="{C3449B74-6B2A-4F0B-8FCB-35946724288F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Нарушений трудового законодательства</a:t>
          </a:r>
        </a:p>
        <a:p>
          <a:pPr algn="ctr"/>
          <a:endParaRPr lang="ru-RU" sz="4000" b="1" dirty="0">
            <a:latin typeface="Times New Roman" pitchFamily="18" charset="0"/>
            <a:cs typeface="Times New Roman" pitchFamily="18" charset="0"/>
          </a:endParaRPr>
        </a:p>
      </dgm:t>
    </dgm:pt>
    <dgm:pt modelId="{6C32E3D0-0327-47A3-A972-788912CCBA2D}" type="parTrans" cxnId="{9AC73BE4-3A74-4D72-9663-560AB0CE2B13}">
      <dgm:prSet/>
      <dgm:spPr/>
      <dgm:t>
        <a:bodyPr/>
        <a:lstStyle/>
        <a:p>
          <a:endParaRPr lang="ru-RU"/>
        </a:p>
      </dgm:t>
    </dgm:pt>
    <dgm:pt modelId="{645C811F-E55E-43C2-8EF1-477EDFA5BD79}" type="sibTrans" cxnId="{9AC73BE4-3A74-4D72-9663-560AB0CE2B13}">
      <dgm:prSet/>
      <dgm:spPr/>
      <dgm:t>
        <a:bodyPr/>
        <a:lstStyle/>
        <a:p>
          <a:endParaRPr lang="ru-RU"/>
        </a:p>
      </dgm:t>
    </dgm:pt>
    <dgm:pt modelId="{6E25A514-EE38-4785-ACA7-F2B54E517752}">
      <dgm:prSet phldrT="[Текст]" custT="1"/>
      <dgm:spPr/>
      <dgm:t>
        <a:bodyPr/>
        <a:lstStyle/>
        <a:p>
          <a:pPr algn="ctr"/>
          <a:r>
            <a:rPr lang="ru-RU" sz="1800" b="1" smtClean="0">
              <a:latin typeface="Times New Roman" pitchFamily="18" charset="0"/>
              <a:cs typeface="Times New Roman" pitchFamily="18" charset="0"/>
            </a:rPr>
            <a:t>726</a:t>
          </a:r>
          <a:endParaRPr lang="ru-RU" dirty="0"/>
        </a:p>
      </dgm:t>
    </dgm:pt>
    <dgm:pt modelId="{A4DAC55A-C71A-4289-B164-B3C5E77A6FE0}" type="parTrans" cxnId="{4E5BCB3A-20B8-4243-862A-BB4EE445CED9}">
      <dgm:prSet/>
      <dgm:spPr/>
      <dgm:t>
        <a:bodyPr/>
        <a:lstStyle/>
        <a:p>
          <a:endParaRPr lang="ru-RU"/>
        </a:p>
      </dgm:t>
    </dgm:pt>
    <dgm:pt modelId="{DA5156ED-310F-4046-A278-2D0E8F139CD8}" type="sibTrans" cxnId="{4E5BCB3A-20B8-4243-862A-BB4EE445CED9}">
      <dgm:prSet/>
      <dgm:spPr/>
      <dgm:t>
        <a:bodyPr/>
        <a:lstStyle/>
        <a:p>
          <a:endParaRPr lang="ru-RU"/>
        </a:p>
      </dgm:t>
    </dgm:pt>
    <dgm:pt modelId="{93704361-F9DE-4BC9-8ACD-EAC61A35A2A7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smtClean="0">
              <a:latin typeface="Times New Roman" pitchFamily="18" charset="0"/>
              <a:cs typeface="Times New Roman" pitchFamily="18" charset="0"/>
            </a:rPr>
            <a:t>При заключении трудовых договоров</a:t>
          </a:r>
        </a:p>
        <a:p>
          <a:pPr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0" b="1" dirty="0">
            <a:latin typeface="Times New Roman" pitchFamily="18" charset="0"/>
            <a:cs typeface="Times New Roman" pitchFamily="18" charset="0"/>
          </a:endParaRPr>
        </a:p>
      </dgm:t>
    </dgm:pt>
    <dgm:pt modelId="{0C465112-F819-46D8-BC06-97D7EA6A5B45}" type="parTrans" cxnId="{37927CD9-B77C-437E-9090-DE6DF37F330E}">
      <dgm:prSet/>
      <dgm:spPr/>
      <dgm:t>
        <a:bodyPr/>
        <a:lstStyle/>
        <a:p>
          <a:endParaRPr lang="ru-RU"/>
        </a:p>
      </dgm:t>
    </dgm:pt>
    <dgm:pt modelId="{1E92C1B8-7F25-4282-A570-F148B8FFE3B3}" type="sibTrans" cxnId="{37927CD9-B77C-437E-9090-DE6DF37F330E}">
      <dgm:prSet/>
      <dgm:spPr/>
      <dgm:t>
        <a:bodyPr/>
        <a:lstStyle/>
        <a:p>
          <a:endParaRPr lang="ru-RU"/>
        </a:p>
      </dgm:t>
    </dgm:pt>
    <dgm:pt modelId="{FBC80C72-CA3A-4294-82F1-22DBB223C15B}">
      <dgm:prSet phldrT="[Текст]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smtClean="0">
              <a:latin typeface="Times New Roman" pitchFamily="18" charset="0"/>
              <a:cs typeface="Times New Roman" pitchFamily="18" charset="0"/>
            </a:rPr>
            <a:t>323</a:t>
          </a:r>
          <a:endParaRPr lang="ru-RU" b="1" dirty="0" smtClean="0">
            <a:latin typeface="Times New Roman" pitchFamily="18" charset="0"/>
            <a:cs typeface="Times New Roman" pitchFamily="18" charset="0"/>
          </a:endParaRPr>
        </a:p>
      </dgm:t>
    </dgm:pt>
    <dgm:pt modelId="{BA88D765-B09C-4ED4-BF64-C202B7409F12}" type="parTrans" cxnId="{B0F4160B-C2C3-460C-A7F6-C1AFF0F0D2B1}">
      <dgm:prSet/>
      <dgm:spPr/>
      <dgm:t>
        <a:bodyPr/>
        <a:lstStyle/>
        <a:p>
          <a:endParaRPr lang="ru-RU"/>
        </a:p>
      </dgm:t>
    </dgm:pt>
    <dgm:pt modelId="{1392DA8E-1E99-4FE6-9A52-D4831D9FFC05}" type="sibTrans" cxnId="{B0F4160B-C2C3-460C-A7F6-C1AFF0F0D2B1}">
      <dgm:prSet/>
      <dgm:spPr/>
      <dgm:t>
        <a:bodyPr/>
        <a:lstStyle/>
        <a:p>
          <a:endParaRPr lang="ru-RU"/>
        </a:p>
      </dgm:t>
    </dgm:pt>
    <dgm:pt modelId="{8E45E178-E23F-4939-95FA-2F33C096E247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При изменении условий трудовых договоров</a:t>
          </a:r>
        </a:p>
        <a:p>
          <a:endParaRPr lang="ru-RU" sz="1600" dirty="0"/>
        </a:p>
      </dgm:t>
    </dgm:pt>
    <dgm:pt modelId="{F23B690F-F353-4251-AE50-F5C30636BEBE}" type="parTrans" cxnId="{C704DC9C-5A54-4E79-B0FC-6232F2128D74}">
      <dgm:prSet/>
      <dgm:spPr/>
      <dgm:t>
        <a:bodyPr/>
        <a:lstStyle/>
        <a:p>
          <a:endParaRPr lang="ru-RU"/>
        </a:p>
      </dgm:t>
    </dgm:pt>
    <dgm:pt modelId="{D3FAF554-BF2E-45CB-922A-5F5D6035E85D}" type="sibTrans" cxnId="{C704DC9C-5A54-4E79-B0FC-6232F2128D74}">
      <dgm:prSet/>
      <dgm:spPr/>
      <dgm:t>
        <a:bodyPr/>
        <a:lstStyle/>
        <a:p>
          <a:endParaRPr lang="ru-RU"/>
        </a:p>
      </dgm:t>
    </dgm:pt>
    <dgm:pt modelId="{D7C5D95F-FF61-4F0E-ADDF-DF65CFCE287A}" type="pres">
      <dgm:prSet presAssocID="{ECF51344-2632-4826-A0C2-2366EB54B158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C37EB27-BE00-409B-AF95-B44BB93B9703}" type="pres">
      <dgm:prSet presAssocID="{7D4A8611-C610-492B-9129-5F261942B48E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F8DC41-F6E7-4D27-A348-B25A0A70B2BB}" type="pres">
      <dgm:prSet presAssocID="{7D4A8611-C610-492B-9129-5F261942B48E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857BE8-FAF3-42FA-9576-12603F742F75}" type="pres">
      <dgm:prSet presAssocID="{6E25A514-EE38-4785-ACA7-F2B54E517752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793362-FC0B-49EA-9ABD-613CED89DDFC}" type="pres">
      <dgm:prSet presAssocID="{6E25A514-EE38-4785-ACA7-F2B54E517752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FB315C-D61A-49FE-9F68-4FD1D7AF82ED}" type="pres">
      <dgm:prSet presAssocID="{FBC80C72-CA3A-4294-82F1-22DBB223C15B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927D6C-FDF7-4BDF-82A9-D15F1300E9FE}" type="pres">
      <dgm:prSet presAssocID="{FBC80C72-CA3A-4294-82F1-22DBB223C15B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0F4160B-C2C3-460C-A7F6-C1AFF0F0D2B1}" srcId="{ECF51344-2632-4826-A0C2-2366EB54B158}" destId="{FBC80C72-CA3A-4294-82F1-22DBB223C15B}" srcOrd="2" destOrd="0" parTransId="{BA88D765-B09C-4ED4-BF64-C202B7409F12}" sibTransId="{1392DA8E-1E99-4FE6-9A52-D4831D9FFC05}"/>
    <dgm:cxn modelId="{C50A1E16-351D-44E0-9D50-1CC9B40ADBA1}" type="presOf" srcId="{7D4A8611-C610-492B-9129-5F261942B48E}" destId="{DC37EB27-BE00-409B-AF95-B44BB93B9703}" srcOrd="0" destOrd="0" presId="urn:microsoft.com/office/officeart/2009/3/layout/IncreasingArrowsProcess"/>
    <dgm:cxn modelId="{9AC73BE4-3A74-4D72-9663-560AB0CE2B13}" srcId="{7D4A8611-C610-492B-9129-5F261942B48E}" destId="{C3449B74-6B2A-4F0B-8FCB-35946724288F}" srcOrd="0" destOrd="0" parTransId="{6C32E3D0-0327-47A3-A972-788912CCBA2D}" sibTransId="{645C811F-E55E-43C2-8EF1-477EDFA5BD79}"/>
    <dgm:cxn modelId="{E9DE1861-7C26-473B-81C9-1224DE3B9D6C}" type="presOf" srcId="{93704361-F9DE-4BC9-8ACD-EAC61A35A2A7}" destId="{D0793362-FC0B-49EA-9ABD-613CED89DDFC}" srcOrd="0" destOrd="0" presId="urn:microsoft.com/office/officeart/2009/3/layout/IncreasingArrowsProcess"/>
    <dgm:cxn modelId="{EFABB9C8-D51E-41B2-B76B-DAA50C708426}" type="presOf" srcId="{6E25A514-EE38-4785-ACA7-F2B54E517752}" destId="{34857BE8-FAF3-42FA-9576-12603F742F75}" srcOrd="0" destOrd="0" presId="urn:microsoft.com/office/officeart/2009/3/layout/IncreasingArrowsProcess"/>
    <dgm:cxn modelId="{95CC30EB-2736-45EA-B4E8-64D563149740}" type="presOf" srcId="{8E45E178-E23F-4939-95FA-2F33C096E247}" destId="{1D927D6C-FDF7-4BDF-82A9-D15F1300E9FE}" srcOrd="0" destOrd="0" presId="urn:microsoft.com/office/officeart/2009/3/layout/IncreasingArrowsProcess"/>
    <dgm:cxn modelId="{05E89BDE-5F93-42E1-9802-F3F36D1AA59C}" type="presOf" srcId="{ECF51344-2632-4826-A0C2-2366EB54B158}" destId="{D7C5D95F-FF61-4F0E-ADDF-DF65CFCE287A}" srcOrd="0" destOrd="0" presId="urn:microsoft.com/office/officeart/2009/3/layout/IncreasingArrowsProcess"/>
    <dgm:cxn modelId="{0A23272C-D309-4446-B13F-4481869D0A56}" srcId="{ECF51344-2632-4826-A0C2-2366EB54B158}" destId="{7D4A8611-C610-492B-9129-5F261942B48E}" srcOrd="0" destOrd="0" parTransId="{76181090-53C7-4799-A671-54DAEA467049}" sibTransId="{706A91F8-0D4D-4E3D-BFD4-628692942E1C}"/>
    <dgm:cxn modelId="{37927CD9-B77C-437E-9090-DE6DF37F330E}" srcId="{6E25A514-EE38-4785-ACA7-F2B54E517752}" destId="{93704361-F9DE-4BC9-8ACD-EAC61A35A2A7}" srcOrd="0" destOrd="0" parTransId="{0C465112-F819-46D8-BC06-97D7EA6A5B45}" sibTransId="{1E92C1B8-7F25-4282-A570-F148B8FFE3B3}"/>
    <dgm:cxn modelId="{7EA727EA-2BBB-430F-8A84-E7256A9042D7}" type="presOf" srcId="{FBC80C72-CA3A-4294-82F1-22DBB223C15B}" destId="{A6FB315C-D61A-49FE-9F68-4FD1D7AF82ED}" srcOrd="0" destOrd="0" presId="urn:microsoft.com/office/officeart/2009/3/layout/IncreasingArrowsProcess"/>
    <dgm:cxn modelId="{C704DC9C-5A54-4E79-B0FC-6232F2128D74}" srcId="{FBC80C72-CA3A-4294-82F1-22DBB223C15B}" destId="{8E45E178-E23F-4939-95FA-2F33C096E247}" srcOrd="0" destOrd="0" parTransId="{F23B690F-F353-4251-AE50-F5C30636BEBE}" sibTransId="{D3FAF554-BF2E-45CB-922A-5F5D6035E85D}"/>
    <dgm:cxn modelId="{AEAB990F-E6DA-4BBE-A8D2-E344F36D523B}" type="presOf" srcId="{C3449B74-6B2A-4F0B-8FCB-35946724288F}" destId="{F0F8DC41-F6E7-4D27-A348-B25A0A70B2BB}" srcOrd="0" destOrd="0" presId="urn:microsoft.com/office/officeart/2009/3/layout/IncreasingArrowsProcess"/>
    <dgm:cxn modelId="{4E5BCB3A-20B8-4243-862A-BB4EE445CED9}" srcId="{ECF51344-2632-4826-A0C2-2366EB54B158}" destId="{6E25A514-EE38-4785-ACA7-F2B54E517752}" srcOrd="1" destOrd="0" parTransId="{A4DAC55A-C71A-4289-B164-B3C5E77A6FE0}" sibTransId="{DA5156ED-310F-4046-A278-2D0E8F139CD8}"/>
    <dgm:cxn modelId="{266BB973-C889-4D46-9A33-EC9A06DBE66C}" type="presParOf" srcId="{D7C5D95F-FF61-4F0E-ADDF-DF65CFCE287A}" destId="{DC37EB27-BE00-409B-AF95-B44BB93B9703}" srcOrd="0" destOrd="0" presId="urn:microsoft.com/office/officeart/2009/3/layout/IncreasingArrowsProcess"/>
    <dgm:cxn modelId="{A745A9AB-EA67-4B9B-AD04-ED4EF8B198E8}" type="presParOf" srcId="{D7C5D95F-FF61-4F0E-ADDF-DF65CFCE287A}" destId="{F0F8DC41-F6E7-4D27-A348-B25A0A70B2BB}" srcOrd="1" destOrd="0" presId="urn:microsoft.com/office/officeart/2009/3/layout/IncreasingArrowsProcess"/>
    <dgm:cxn modelId="{A83DD905-AB4A-4A75-BF2A-9FAAD14553E1}" type="presParOf" srcId="{D7C5D95F-FF61-4F0E-ADDF-DF65CFCE287A}" destId="{34857BE8-FAF3-42FA-9576-12603F742F75}" srcOrd="2" destOrd="0" presId="urn:microsoft.com/office/officeart/2009/3/layout/IncreasingArrowsProcess"/>
    <dgm:cxn modelId="{91E77137-FA37-461B-9BF1-C99E145EDA1A}" type="presParOf" srcId="{D7C5D95F-FF61-4F0E-ADDF-DF65CFCE287A}" destId="{D0793362-FC0B-49EA-9ABD-613CED89DDFC}" srcOrd="3" destOrd="0" presId="urn:microsoft.com/office/officeart/2009/3/layout/IncreasingArrowsProcess"/>
    <dgm:cxn modelId="{B49FA5CC-FBAA-4351-BEFA-C23C4B304395}" type="presParOf" srcId="{D7C5D95F-FF61-4F0E-ADDF-DF65CFCE287A}" destId="{A6FB315C-D61A-49FE-9F68-4FD1D7AF82ED}" srcOrd="4" destOrd="0" presId="urn:microsoft.com/office/officeart/2009/3/layout/IncreasingArrowsProcess"/>
    <dgm:cxn modelId="{98412AEA-C051-4EC4-ABF7-AA0077117426}" type="presParOf" srcId="{D7C5D95F-FF61-4F0E-ADDF-DF65CFCE287A}" destId="{1D927D6C-FDF7-4BDF-82A9-D15F1300E9FE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33AFD70-64B8-4FD9-B414-23CEEF10C16E}" type="doc">
      <dgm:prSet loTypeId="urn:microsoft.com/office/officeart/2005/8/layout/arrow4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B19D47A-9D99-433D-B3C8-A3D5D7F2F8CF}">
      <dgm:prSet phldrT="[Текст]" custT="1"/>
      <dgm:spPr/>
      <dgm:t>
        <a:bodyPr/>
        <a:lstStyle/>
        <a:p>
          <a:pPr algn="l"/>
          <a:r>
            <a:rPr lang="ru-RU" sz="4000" b="1" dirty="0" smtClean="0">
              <a:solidFill>
                <a:schemeClr val="accent2">
                  <a:lumMod val="50000"/>
                </a:schemeClr>
              </a:solidFill>
              <a:latin typeface="Times New Roman" charset="0"/>
              <a:ea typeface="Times New Roman" charset="0"/>
              <a:cs typeface="Times New Roman" charset="0"/>
            </a:rPr>
            <a:t>4918</a:t>
          </a:r>
        </a:p>
        <a:p>
          <a:pPr algn="l"/>
          <a:r>
            <a:rPr lang="ru-RU" sz="2000" dirty="0" smtClean="0">
              <a:latin typeface="Arial" charset="0"/>
              <a:ea typeface="Arial" charset="0"/>
              <a:cs typeface="Arial" charset="0"/>
            </a:rPr>
            <a:t>работников проверенных образовательных организаций</a:t>
          </a:r>
          <a:endParaRPr lang="ru-RU" sz="2000" dirty="0">
            <a:latin typeface="Arial" charset="0"/>
            <a:ea typeface="Arial" charset="0"/>
            <a:cs typeface="Arial" charset="0"/>
          </a:endParaRPr>
        </a:p>
      </dgm:t>
    </dgm:pt>
    <dgm:pt modelId="{74C1D19A-432E-416A-BB2B-B57AC04570F0}" type="parTrans" cxnId="{D1462E1B-F86B-41AC-B17A-08181909618C}">
      <dgm:prSet/>
      <dgm:spPr/>
      <dgm:t>
        <a:bodyPr/>
        <a:lstStyle/>
        <a:p>
          <a:endParaRPr lang="ru-RU"/>
        </a:p>
      </dgm:t>
    </dgm:pt>
    <dgm:pt modelId="{8F3A05F2-D313-41E3-ABA1-4A468E323949}" type="sibTrans" cxnId="{D1462E1B-F86B-41AC-B17A-08181909618C}">
      <dgm:prSet/>
      <dgm:spPr/>
      <dgm:t>
        <a:bodyPr/>
        <a:lstStyle/>
        <a:p>
          <a:endParaRPr lang="ru-RU"/>
        </a:p>
      </dgm:t>
    </dgm:pt>
    <dgm:pt modelId="{05768713-86CF-4532-9DBC-BE54D6348A93}">
      <dgm:prSet phldrT="[Текст]" custT="1"/>
      <dgm:spPr/>
      <dgm:t>
        <a:bodyPr/>
        <a:lstStyle/>
        <a:p>
          <a:r>
            <a:rPr lang="ru-RU" sz="4000" b="1" dirty="0" smtClean="0">
              <a:solidFill>
                <a:schemeClr val="accent2">
                  <a:lumMod val="50000"/>
                </a:schemeClr>
              </a:solidFill>
              <a:latin typeface="Times New Roman" charset="0"/>
              <a:ea typeface="Times New Roman" charset="0"/>
              <a:cs typeface="Times New Roman" charset="0"/>
            </a:rPr>
            <a:t>69</a:t>
          </a:r>
          <a:r>
            <a:rPr lang="ru-RU" sz="2000" dirty="0" smtClean="0"/>
            <a:t> фактов отсутствия письменных трудовых договоров</a:t>
          </a:r>
          <a:endParaRPr lang="ru-RU" sz="2000" dirty="0"/>
        </a:p>
      </dgm:t>
    </dgm:pt>
    <dgm:pt modelId="{581BAECB-8569-40AF-B8E6-D38F7E55B15A}" type="parTrans" cxnId="{819379D9-8C5D-4D54-93C8-BAC704439E9A}">
      <dgm:prSet/>
      <dgm:spPr/>
      <dgm:t>
        <a:bodyPr/>
        <a:lstStyle/>
        <a:p>
          <a:endParaRPr lang="ru-RU"/>
        </a:p>
      </dgm:t>
    </dgm:pt>
    <dgm:pt modelId="{D765C2D5-C026-4F04-89A8-A6C349D52894}" type="sibTrans" cxnId="{819379D9-8C5D-4D54-93C8-BAC704439E9A}">
      <dgm:prSet/>
      <dgm:spPr/>
      <dgm:t>
        <a:bodyPr/>
        <a:lstStyle/>
        <a:p>
          <a:endParaRPr lang="ru-RU"/>
        </a:p>
      </dgm:t>
    </dgm:pt>
    <dgm:pt modelId="{FD3260E1-AEB3-49B3-B9F6-E3B57A4F05F2}" type="pres">
      <dgm:prSet presAssocID="{F33AFD70-64B8-4FD9-B414-23CEEF10C16E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1B181A6-5C35-4BCE-BD86-2F69AE9DC63C}" type="pres">
      <dgm:prSet presAssocID="{1B19D47A-9D99-433D-B3C8-A3D5D7F2F8CF}" presName="upArrow" presStyleLbl="node1" presStyleIdx="0" presStyleCnt="2"/>
      <dgm:spPr/>
    </dgm:pt>
    <dgm:pt modelId="{DACAAF50-DF44-4FC4-91AA-C259B3753AA8}" type="pres">
      <dgm:prSet presAssocID="{1B19D47A-9D99-433D-B3C8-A3D5D7F2F8CF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089964-9494-4032-BD63-D1C46FA9BB8B}" type="pres">
      <dgm:prSet presAssocID="{05768713-86CF-4532-9DBC-BE54D6348A93}" presName="downArrow" presStyleLbl="node1" presStyleIdx="1" presStyleCnt="2"/>
      <dgm:spPr/>
    </dgm:pt>
    <dgm:pt modelId="{66612759-4919-466A-9403-237691C4AD3D}" type="pres">
      <dgm:prSet presAssocID="{05768713-86CF-4532-9DBC-BE54D6348A93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1462E1B-F86B-41AC-B17A-08181909618C}" srcId="{F33AFD70-64B8-4FD9-B414-23CEEF10C16E}" destId="{1B19D47A-9D99-433D-B3C8-A3D5D7F2F8CF}" srcOrd="0" destOrd="0" parTransId="{74C1D19A-432E-416A-BB2B-B57AC04570F0}" sibTransId="{8F3A05F2-D313-41E3-ABA1-4A468E323949}"/>
    <dgm:cxn modelId="{B97E0E36-ECD4-4CA9-AB25-DC66369592D3}" type="presOf" srcId="{1B19D47A-9D99-433D-B3C8-A3D5D7F2F8CF}" destId="{DACAAF50-DF44-4FC4-91AA-C259B3753AA8}" srcOrd="0" destOrd="0" presId="urn:microsoft.com/office/officeart/2005/8/layout/arrow4"/>
    <dgm:cxn modelId="{819379D9-8C5D-4D54-93C8-BAC704439E9A}" srcId="{F33AFD70-64B8-4FD9-B414-23CEEF10C16E}" destId="{05768713-86CF-4532-9DBC-BE54D6348A93}" srcOrd="1" destOrd="0" parTransId="{581BAECB-8569-40AF-B8E6-D38F7E55B15A}" sibTransId="{D765C2D5-C026-4F04-89A8-A6C349D52894}"/>
    <dgm:cxn modelId="{4D7A678B-C205-4BD4-A97C-E98414423DF1}" type="presOf" srcId="{F33AFD70-64B8-4FD9-B414-23CEEF10C16E}" destId="{FD3260E1-AEB3-49B3-B9F6-E3B57A4F05F2}" srcOrd="0" destOrd="0" presId="urn:microsoft.com/office/officeart/2005/8/layout/arrow4"/>
    <dgm:cxn modelId="{FF022535-0B55-49DB-B33A-7FF502EC7566}" type="presOf" srcId="{05768713-86CF-4532-9DBC-BE54D6348A93}" destId="{66612759-4919-466A-9403-237691C4AD3D}" srcOrd="0" destOrd="0" presId="urn:microsoft.com/office/officeart/2005/8/layout/arrow4"/>
    <dgm:cxn modelId="{0CBDA175-C045-4160-AEEF-01B62CC86BA7}" type="presParOf" srcId="{FD3260E1-AEB3-49B3-B9F6-E3B57A4F05F2}" destId="{A1B181A6-5C35-4BCE-BD86-2F69AE9DC63C}" srcOrd="0" destOrd="0" presId="urn:microsoft.com/office/officeart/2005/8/layout/arrow4"/>
    <dgm:cxn modelId="{474FB240-71A0-47B3-A43D-0D7F3E50A4D3}" type="presParOf" srcId="{FD3260E1-AEB3-49B3-B9F6-E3B57A4F05F2}" destId="{DACAAF50-DF44-4FC4-91AA-C259B3753AA8}" srcOrd="1" destOrd="0" presId="urn:microsoft.com/office/officeart/2005/8/layout/arrow4"/>
    <dgm:cxn modelId="{66B2774C-C64C-4D11-9F57-6D3D5E5767C2}" type="presParOf" srcId="{FD3260E1-AEB3-49B3-B9F6-E3B57A4F05F2}" destId="{AA089964-9494-4032-BD63-D1C46FA9BB8B}" srcOrd="2" destOrd="0" presId="urn:microsoft.com/office/officeart/2005/8/layout/arrow4"/>
    <dgm:cxn modelId="{44CD18B0-5D69-44FE-AA67-31E83824935A}" type="presParOf" srcId="{FD3260E1-AEB3-49B3-B9F6-E3B57A4F05F2}" destId="{66612759-4919-466A-9403-237691C4AD3D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EDFA-4E5E-4B9D-8823-76C81D802125}">
      <dsp:nvSpPr>
        <dsp:cNvPr id="0" name=""/>
        <dsp:cNvSpPr/>
      </dsp:nvSpPr>
      <dsp:spPr>
        <a:xfrm rot="16200000">
          <a:off x="258842" y="752909"/>
          <a:ext cx="3189548" cy="3225513"/>
        </a:xfrm>
        <a:prstGeom prst="round2SameRect">
          <a:avLst>
            <a:gd name="adj1" fmla="val 16670"/>
            <a:gd name="adj2" fmla="val 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77800" rIns="160020" bIns="17780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b="1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8</a:t>
          </a:r>
          <a:r>
            <a:rPr lang="ru-RU" sz="4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6</a:t>
          </a:r>
          <a:r>
            <a:rPr lang="en-US" sz="4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 </a:t>
          </a:r>
          <a:r>
            <a:rPr lang="ru-RU" sz="2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образовательных учреждений, 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имеющие первичные профсоюзные организации</a:t>
          </a:r>
          <a:endParaRPr lang="ru-RU" sz="20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396589" y="926621"/>
        <a:ext cx="3069784" cy="2878090"/>
      </dsp:txXfrm>
    </dsp:sp>
    <dsp:sp modelId="{E915A135-3F94-4045-BC93-DBE656625CC6}">
      <dsp:nvSpPr>
        <dsp:cNvPr id="0" name=""/>
        <dsp:cNvSpPr/>
      </dsp:nvSpPr>
      <dsp:spPr>
        <a:xfrm rot="5400000">
          <a:off x="3387913" y="978735"/>
          <a:ext cx="3147138" cy="2773861"/>
        </a:xfrm>
        <a:prstGeom prst="round2SameRect">
          <a:avLst>
            <a:gd name="adj1" fmla="val 16670"/>
            <a:gd name="adj2" fmla="val 0"/>
          </a:avLst>
        </a:prstGeom>
        <a:solidFill>
          <a:schemeClr val="lt1"/>
        </a:solidFill>
        <a:ln w="19050" cap="rnd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60020" tIns="177800" rIns="106680" bIns="17780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b="1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840</a:t>
          </a:r>
          <a:r>
            <a:rPr lang="ru-RU" sz="2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коллективных договоров</a:t>
          </a:r>
          <a:endParaRPr lang="ru-RU" sz="28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3574552" y="927530"/>
        <a:ext cx="2638428" cy="2876272"/>
      </dsp:txXfrm>
    </dsp:sp>
    <dsp:sp modelId="{1B49FB60-DE27-475C-BB58-FE72881494F9}">
      <dsp:nvSpPr>
        <dsp:cNvPr id="0" name=""/>
        <dsp:cNvSpPr/>
      </dsp:nvSpPr>
      <dsp:spPr>
        <a:xfrm>
          <a:off x="2306690" y="0"/>
          <a:ext cx="1960475" cy="1960379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B696CD-1494-4678-BF86-D17BFACC4B3D}">
      <dsp:nvSpPr>
        <dsp:cNvPr id="0" name=""/>
        <dsp:cNvSpPr/>
      </dsp:nvSpPr>
      <dsp:spPr>
        <a:xfrm rot="10800000">
          <a:off x="2304259" y="2880322"/>
          <a:ext cx="1960475" cy="1960379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F6F666-5D6C-4B9B-9D3C-DB38CBD4B1D0}">
      <dsp:nvSpPr>
        <dsp:cNvPr id="0" name=""/>
        <dsp:cNvSpPr/>
      </dsp:nvSpPr>
      <dsp:spPr>
        <a:xfrm>
          <a:off x="1332" y="0"/>
          <a:ext cx="2073773" cy="3881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Обжалование закона Чувашской Республики</a:t>
          </a:r>
          <a:endParaRPr lang="ru-RU" sz="1500" kern="1200" dirty="0"/>
        </a:p>
      </dsp:txBody>
      <dsp:txXfrm>
        <a:off x="1332" y="1552574"/>
        <a:ext cx="2073773" cy="1552574"/>
      </dsp:txXfrm>
    </dsp:sp>
    <dsp:sp modelId="{EF16EBAB-2E38-4F9D-94EC-54B7585A5D58}">
      <dsp:nvSpPr>
        <dsp:cNvPr id="0" name=""/>
        <dsp:cNvSpPr/>
      </dsp:nvSpPr>
      <dsp:spPr>
        <a:xfrm>
          <a:off x="391960" y="232886"/>
          <a:ext cx="1292518" cy="129251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EB1B44-D860-4184-BE26-8FB48A86029C}">
      <dsp:nvSpPr>
        <dsp:cNvPr id="0" name=""/>
        <dsp:cNvSpPr/>
      </dsp:nvSpPr>
      <dsp:spPr>
        <a:xfrm>
          <a:off x="2137319" y="0"/>
          <a:ext cx="2073773" cy="3881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Обжалование отказов пенсионных органов в назначении досрочной трудовой пенсии</a:t>
          </a:r>
          <a:endParaRPr lang="ru-RU" sz="1500" kern="1200" dirty="0"/>
        </a:p>
      </dsp:txBody>
      <dsp:txXfrm>
        <a:off x="2137319" y="1552574"/>
        <a:ext cx="2073773" cy="1552574"/>
      </dsp:txXfrm>
    </dsp:sp>
    <dsp:sp modelId="{0DEDDB7E-8E5A-4A0C-BDAA-8D22D209EB1B}">
      <dsp:nvSpPr>
        <dsp:cNvPr id="0" name=""/>
        <dsp:cNvSpPr/>
      </dsp:nvSpPr>
      <dsp:spPr>
        <a:xfrm>
          <a:off x="2527947" y="232886"/>
          <a:ext cx="1292518" cy="1292518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623C10-3A0D-43E1-9455-59493E9FE003}">
      <dsp:nvSpPr>
        <dsp:cNvPr id="0" name=""/>
        <dsp:cNvSpPr/>
      </dsp:nvSpPr>
      <dsp:spPr>
        <a:xfrm>
          <a:off x="4273306" y="0"/>
          <a:ext cx="2073773" cy="3881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Апелляционные жалобы по делам восстановления на работе</a:t>
          </a:r>
          <a:endParaRPr lang="ru-RU" sz="1500" kern="1200" dirty="0"/>
        </a:p>
      </dsp:txBody>
      <dsp:txXfrm>
        <a:off x="4273306" y="1552574"/>
        <a:ext cx="2073773" cy="1552574"/>
      </dsp:txXfrm>
    </dsp:sp>
    <dsp:sp modelId="{F01E6231-4D4E-4742-B783-DAEA807B7883}">
      <dsp:nvSpPr>
        <dsp:cNvPr id="0" name=""/>
        <dsp:cNvSpPr/>
      </dsp:nvSpPr>
      <dsp:spPr>
        <a:xfrm>
          <a:off x="4663934" y="232886"/>
          <a:ext cx="1292518" cy="1292518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C789BE-15D2-4217-8BBC-69D7E71F340E}">
      <dsp:nvSpPr>
        <dsp:cNvPr id="0" name=""/>
        <dsp:cNvSpPr/>
      </dsp:nvSpPr>
      <dsp:spPr>
        <a:xfrm>
          <a:off x="-10" y="3061035"/>
          <a:ext cx="6348433" cy="582215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A213EF-5CFD-47E6-8C3C-0FAF0598CDC8}">
      <dsp:nvSpPr>
        <dsp:cNvPr id="0" name=""/>
        <dsp:cNvSpPr/>
      </dsp:nvSpPr>
      <dsp:spPr>
        <a:xfrm>
          <a:off x="2213465" y="1282"/>
          <a:ext cx="2511460" cy="18873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Семинары-совещания с руководителями муниципальных образовательных учреждений</a:t>
          </a:r>
          <a:endParaRPr lang="ru-RU" sz="21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268744" y="56561"/>
        <a:ext cx="2400902" cy="1776789"/>
      </dsp:txXfrm>
    </dsp:sp>
    <dsp:sp modelId="{37AC2D6E-3284-4FC3-9B82-3529857A496A}">
      <dsp:nvSpPr>
        <dsp:cNvPr id="0" name=""/>
        <dsp:cNvSpPr/>
      </dsp:nvSpPr>
      <dsp:spPr>
        <a:xfrm>
          <a:off x="2464611" y="1888630"/>
          <a:ext cx="251146" cy="856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6685"/>
              </a:lnTo>
              <a:lnTo>
                <a:pt x="251146" y="856685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0FAF89-58A6-4672-99EC-339A47B812C3}">
      <dsp:nvSpPr>
        <dsp:cNvPr id="0" name=""/>
        <dsp:cNvSpPr/>
      </dsp:nvSpPr>
      <dsp:spPr>
        <a:xfrm>
          <a:off x="2715757" y="2174192"/>
          <a:ext cx="2090003" cy="114224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65000"/>
                <a:lumMod val="110000"/>
              </a:schemeClr>
            </a:gs>
            <a:gs pos="88000">
              <a:schemeClr val="accent1"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1"/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latin typeface="Times New Roman" pitchFamily="18" charset="0"/>
              <a:cs typeface="Times New Roman" pitchFamily="18" charset="0"/>
            </a:rPr>
            <a:t>15 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муниципалитетов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49212" y="2207647"/>
        <a:ext cx="2023093" cy="1075337"/>
      </dsp:txXfrm>
    </dsp:sp>
    <dsp:sp modelId="{856EA0C8-FDB0-4897-A922-AB32437DF7C0}">
      <dsp:nvSpPr>
        <dsp:cNvPr id="0" name=""/>
        <dsp:cNvSpPr/>
      </dsp:nvSpPr>
      <dsp:spPr>
        <a:xfrm>
          <a:off x="2464611" y="1888630"/>
          <a:ext cx="251146" cy="22844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4495"/>
              </a:lnTo>
              <a:lnTo>
                <a:pt x="251146" y="2284495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5E7797-3B34-445D-B014-8A10DC40E123}">
      <dsp:nvSpPr>
        <dsp:cNvPr id="0" name=""/>
        <dsp:cNvSpPr/>
      </dsp:nvSpPr>
      <dsp:spPr>
        <a:xfrm>
          <a:off x="2715757" y="3602002"/>
          <a:ext cx="2127560" cy="114224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65000"/>
                <a:lumMod val="110000"/>
              </a:schemeClr>
            </a:gs>
            <a:gs pos="88000">
              <a:schemeClr val="accent1"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1"/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latin typeface="Times New Roman" pitchFamily="18" charset="0"/>
              <a:cs typeface="Times New Roman" pitchFamily="18" charset="0"/>
            </a:rPr>
            <a:t>405 </a:t>
          </a:r>
          <a:r>
            <a:rPr lang="ru-RU" sz="1900" b="1" kern="1200" dirty="0" smtClean="0">
              <a:latin typeface="Times New Roman" pitchFamily="18" charset="0"/>
              <a:cs typeface="Times New Roman" pitchFamily="18" charset="0"/>
            </a:rPr>
            <a:t>руководителей и специалистов</a:t>
          </a:r>
          <a:endParaRPr lang="ru-RU" sz="19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49212" y="3635457"/>
        <a:ext cx="2060650" cy="10753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1B099B-B114-4C1A-BD0C-12ABF954B11E}">
      <dsp:nvSpPr>
        <dsp:cNvPr id="0" name=""/>
        <dsp:cNvSpPr/>
      </dsp:nvSpPr>
      <dsp:spPr>
        <a:xfrm rot="5400000">
          <a:off x="819224" y="1601373"/>
          <a:ext cx="1690658" cy="1470873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38 детских садов</a:t>
          </a:r>
          <a:endParaRPr lang="ru-RU" sz="12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1158327" y="1754942"/>
        <a:ext cx="1012451" cy="1163736"/>
      </dsp:txXfrm>
    </dsp:sp>
    <dsp:sp modelId="{4494F05E-77A8-4E55-9BF4-AC0583FF1408}">
      <dsp:nvSpPr>
        <dsp:cNvPr id="0" name=""/>
        <dsp:cNvSpPr/>
      </dsp:nvSpPr>
      <dsp:spPr>
        <a:xfrm>
          <a:off x="4883949" y="339701"/>
          <a:ext cx="1886775" cy="10143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0C23FE-2110-4CC8-A95E-25DE14785E4A}">
      <dsp:nvSpPr>
        <dsp:cNvPr id="0" name=""/>
        <dsp:cNvSpPr/>
      </dsp:nvSpPr>
      <dsp:spPr>
        <a:xfrm rot="5400000">
          <a:off x="2515994" y="-281793"/>
          <a:ext cx="1690658" cy="2254245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111 образовательных учреждений</a:t>
          </a:r>
          <a:endParaRPr lang="ru-RU" sz="12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2609908" y="281777"/>
        <a:ext cx="1502830" cy="1127106"/>
      </dsp:txXfrm>
    </dsp:sp>
    <dsp:sp modelId="{68381153-E583-4709-9904-17B01D86A5FF}">
      <dsp:nvSpPr>
        <dsp:cNvPr id="0" name=""/>
        <dsp:cNvSpPr/>
      </dsp:nvSpPr>
      <dsp:spPr>
        <a:xfrm rot="5400000">
          <a:off x="2461235" y="1546494"/>
          <a:ext cx="1690658" cy="1470873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</a:rPr>
            <a:t>51 общеобразовательная школа</a:t>
          </a:r>
          <a:endParaRPr lang="ru-RU" sz="1200" b="1" kern="1200" dirty="0">
            <a:solidFill>
              <a:schemeClr val="tx1"/>
            </a:solidFill>
          </a:endParaRPr>
        </a:p>
      </dsp:txBody>
      <dsp:txXfrm rot="-5400000">
        <a:off x="2800338" y="1700063"/>
        <a:ext cx="1012451" cy="1163736"/>
      </dsp:txXfrm>
    </dsp:sp>
    <dsp:sp modelId="{E5D58DCB-FAF3-4EFE-B408-079926522C72}">
      <dsp:nvSpPr>
        <dsp:cNvPr id="0" name=""/>
        <dsp:cNvSpPr/>
      </dsp:nvSpPr>
      <dsp:spPr>
        <a:xfrm>
          <a:off x="684352" y="1774733"/>
          <a:ext cx="1825911" cy="10143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E8C6DA-495F-4CA5-9750-78B9A534E1E0}">
      <dsp:nvSpPr>
        <dsp:cNvPr id="0" name=""/>
        <dsp:cNvSpPr/>
      </dsp:nvSpPr>
      <dsp:spPr>
        <a:xfrm rot="5400000">
          <a:off x="4049778" y="1546494"/>
          <a:ext cx="1690658" cy="1470873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</a:rPr>
            <a:t>16 учреждений дополнительного образования</a:t>
          </a:r>
          <a:endParaRPr lang="ru-RU" sz="1200" b="1" kern="1200" dirty="0">
            <a:solidFill>
              <a:schemeClr val="tx1"/>
            </a:solidFill>
          </a:endParaRPr>
        </a:p>
      </dsp:txBody>
      <dsp:txXfrm rot="-5400000">
        <a:off x="4388881" y="1700063"/>
        <a:ext cx="1012451" cy="1163736"/>
      </dsp:txXfrm>
    </dsp:sp>
    <dsp:sp modelId="{BB2E24D5-D50C-4C1F-AC79-30D0B5CE15F6}">
      <dsp:nvSpPr>
        <dsp:cNvPr id="0" name=""/>
        <dsp:cNvSpPr/>
      </dsp:nvSpPr>
      <dsp:spPr>
        <a:xfrm rot="5400000">
          <a:off x="3258550" y="2981525"/>
          <a:ext cx="1690658" cy="1470873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</a:rPr>
            <a:t>2 образовательные организации высшего образования</a:t>
          </a:r>
          <a:endParaRPr lang="ru-RU" sz="1200" b="1" kern="1200" dirty="0">
            <a:solidFill>
              <a:schemeClr val="tx1"/>
            </a:solidFill>
          </a:endParaRPr>
        </a:p>
      </dsp:txBody>
      <dsp:txXfrm rot="-5400000">
        <a:off x="3597653" y="3135094"/>
        <a:ext cx="1012451" cy="1163736"/>
      </dsp:txXfrm>
    </dsp:sp>
    <dsp:sp modelId="{041CBB21-7CC3-412A-8DC3-0B27D274B548}">
      <dsp:nvSpPr>
        <dsp:cNvPr id="0" name=""/>
        <dsp:cNvSpPr/>
      </dsp:nvSpPr>
      <dsp:spPr>
        <a:xfrm>
          <a:off x="4883949" y="3209764"/>
          <a:ext cx="1886775" cy="10143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45AE61-D78A-4A29-9BE5-A43DF20388B0}">
      <dsp:nvSpPr>
        <dsp:cNvPr id="0" name=""/>
        <dsp:cNvSpPr/>
      </dsp:nvSpPr>
      <dsp:spPr>
        <a:xfrm rot="5400000">
          <a:off x="1670007" y="2981525"/>
          <a:ext cx="1690658" cy="1470873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</a:rPr>
            <a:t>4 профессиональных образовательных организаций</a:t>
          </a:r>
          <a:endParaRPr lang="ru-RU" sz="1200" b="1" kern="1200" dirty="0">
            <a:solidFill>
              <a:schemeClr val="tx1"/>
            </a:solidFill>
          </a:endParaRPr>
        </a:p>
      </dsp:txBody>
      <dsp:txXfrm rot="-5400000">
        <a:off x="2009110" y="3135094"/>
        <a:ext cx="1012451" cy="11637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37EB27-BE00-409B-AF95-B44BB93B9703}">
      <dsp:nvSpPr>
        <dsp:cNvPr id="0" name=""/>
        <dsp:cNvSpPr/>
      </dsp:nvSpPr>
      <dsp:spPr>
        <a:xfrm>
          <a:off x="18304" y="407433"/>
          <a:ext cx="6311804" cy="919239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145929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smtClean="0">
              <a:latin typeface="Times New Roman" pitchFamily="18" charset="0"/>
              <a:cs typeface="Times New Roman" pitchFamily="18" charset="0"/>
            </a:rPr>
            <a:t>1049</a:t>
          </a:r>
          <a:endParaRPr lang="ru-RU" sz="1800" b="1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18304" y="637243"/>
        <a:ext cx="6081994" cy="459619"/>
      </dsp:txXfrm>
    </dsp:sp>
    <dsp:sp modelId="{F0F8DC41-F6E7-4D27-A348-B25A0A70B2BB}">
      <dsp:nvSpPr>
        <dsp:cNvPr id="0" name=""/>
        <dsp:cNvSpPr/>
      </dsp:nvSpPr>
      <dsp:spPr>
        <a:xfrm>
          <a:off x="18304" y="1116299"/>
          <a:ext cx="1944035" cy="17707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Нарушений трудового законодательства</a:t>
          </a:r>
        </a:p>
        <a:p>
          <a:pPr lvl="0" algn="ctr">
            <a:spcBef>
              <a:spcPct val="0"/>
            </a:spcBef>
          </a:pPr>
          <a:endParaRPr lang="ru-RU" sz="4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304" y="1116299"/>
        <a:ext cx="1944035" cy="1770793"/>
      </dsp:txXfrm>
    </dsp:sp>
    <dsp:sp modelId="{34857BE8-FAF3-42FA-9576-12603F742F75}">
      <dsp:nvSpPr>
        <dsp:cNvPr id="0" name=""/>
        <dsp:cNvSpPr/>
      </dsp:nvSpPr>
      <dsp:spPr>
        <a:xfrm>
          <a:off x="1962340" y="713846"/>
          <a:ext cx="4367768" cy="919239"/>
        </a:xfrm>
        <a:prstGeom prst="rightArrow">
          <a:avLst>
            <a:gd name="adj1" fmla="val 5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145929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latin typeface="Times New Roman" pitchFamily="18" charset="0"/>
              <a:cs typeface="Times New Roman" pitchFamily="18" charset="0"/>
            </a:rPr>
            <a:t>726</a:t>
          </a:r>
          <a:endParaRPr lang="ru-RU" kern="1200" dirty="0"/>
        </a:p>
      </dsp:txBody>
      <dsp:txXfrm>
        <a:off x="1962340" y="943656"/>
        <a:ext cx="4137958" cy="459619"/>
      </dsp:txXfrm>
    </dsp:sp>
    <dsp:sp modelId="{D0793362-FC0B-49EA-9ABD-613CED89DDFC}">
      <dsp:nvSpPr>
        <dsp:cNvPr id="0" name=""/>
        <dsp:cNvSpPr/>
      </dsp:nvSpPr>
      <dsp:spPr>
        <a:xfrm>
          <a:off x="1962340" y="1422712"/>
          <a:ext cx="1944035" cy="17707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smtClean="0">
              <a:latin typeface="Times New Roman" pitchFamily="18" charset="0"/>
              <a:cs typeface="Times New Roman" pitchFamily="18" charset="0"/>
            </a:rPr>
            <a:t>При заключении трудовых договоров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962340" y="1422712"/>
        <a:ext cx="1944035" cy="1770793"/>
      </dsp:txXfrm>
    </dsp:sp>
    <dsp:sp modelId="{A6FB315C-D61A-49FE-9F68-4FD1D7AF82ED}">
      <dsp:nvSpPr>
        <dsp:cNvPr id="0" name=""/>
        <dsp:cNvSpPr/>
      </dsp:nvSpPr>
      <dsp:spPr>
        <a:xfrm>
          <a:off x="3906375" y="1020259"/>
          <a:ext cx="2423732" cy="919239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254000" bIns="145929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700" b="1" kern="1200" smtClean="0">
              <a:latin typeface="Times New Roman" pitchFamily="18" charset="0"/>
              <a:cs typeface="Times New Roman" pitchFamily="18" charset="0"/>
            </a:rPr>
            <a:t>323</a:t>
          </a:r>
          <a:endParaRPr lang="ru-RU" sz="1700" b="1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3906375" y="1250069"/>
        <a:ext cx="2193922" cy="459619"/>
      </dsp:txXfrm>
    </dsp:sp>
    <dsp:sp modelId="{1D927D6C-FDF7-4BDF-82A9-D15F1300E9FE}">
      <dsp:nvSpPr>
        <dsp:cNvPr id="0" name=""/>
        <dsp:cNvSpPr/>
      </dsp:nvSpPr>
      <dsp:spPr>
        <a:xfrm>
          <a:off x="3906375" y="1729125"/>
          <a:ext cx="1944035" cy="17448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При изменении условий трудовых договоров</a:t>
          </a:r>
        </a:p>
        <a:p>
          <a:pPr lvl="0" algn="l">
            <a:spcBef>
              <a:spcPct val="0"/>
            </a:spcBef>
          </a:pPr>
          <a:endParaRPr lang="ru-RU" sz="1600" kern="1200" dirty="0"/>
        </a:p>
      </dsp:txBody>
      <dsp:txXfrm>
        <a:off x="3906375" y="1729125"/>
        <a:ext cx="1944035" cy="174487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B181A6-5C35-4BCE-BD86-2F69AE9DC63C}">
      <dsp:nvSpPr>
        <dsp:cNvPr id="0" name=""/>
        <dsp:cNvSpPr/>
      </dsp:nvSpPr>
      <dsp:spPr>
        <a:xfrm>
          <a:off x="3491" y="0"/>
          <a:ext cx="2094976" cy="1863089"/>
        </a:xfrm>
        <a:prstGeom prst="up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CAAF50-DF44-4FC4-91AA-C259B3753AA8}">
      <dsp:nvSpPr>
        <dsp:cNvPr id="0" name=""/>
        <dsp:cNvSpPr/>
      </dsp:nvSpPr>
      <dsp:spPr>
        <a:xfrm>
          <a:off x="2161317" y="0"/>
          <a:ext cx="3555111" cy="1863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0" rIns="284480" bIns="28448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chemeClr val="accent2">
                  <a:lumMod val="50000"/>
                </a:schemeClr>
              </a:solidFill>
              <a:latin typeface="Times New Roman" charset="0"/>
              <a:ea typeface="Times New Roman" charset="0"/>
              <a:cs typeface="Times New Roman" charset="0"/>
            </a:rPr>
            <a:t>4918</a:t>
          </a:r>
        </a:p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" charset="0"/>
              <a:ea typeface="Arial" charset="0"/>
              <a:cs typeface="Arial" charset="0"/>
            </a:rPr>
            <a:t>работников проверенных образовательных организаций</a:t>
          </a:r>
          <a:endParaRPr lang="ru-RU" sz="2000" kern="1200" dirty="0">
            <a:latin typeface="Arial" charset="0"/>
            <a:ea typeface="Arial" charset="0"/>
            <a:cs typeface="Arial" charset="0"/>
          </a:endParaRPr>
        </a:p>
      </dsp:txBody>
      <dsp:txXfrm>
        <a:off x="2161317" y="0"/>
        <a:ext cx="3555111" cy="1863089"/>
      </dsp:txXfrm>
    </dsp:sp>
    <dsp:sp modelId="{AA089964-9494-4032-BD63-D1C46FA9BB8B}">
      <dsp:nvSpPr>
        <dsp:cNvPr id="0" name=""/>
        <dsp:cNvSpPr/>
      </dsp:nvSpPr>
      <dsp:spPr>
        <a:xfrm>
          <a:off x="631984" y="2018347"/>
          <a:ext cx="2094976" cy="1863089"/>
        </a:xfrm>
        <a:prstGeom prst="down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612759-4919-466A-9403-237691C4AD3D}">
      <dsp:nvSpPr>
        <dsp:cNvPr id="0" name=""/>
        <dsp:cNvSpPr/>
      </dsp:nvSpPr>
      <dsp:spPr>
        <a:xfrm>
          <a:off x="2789810" y="2018347"/>
          <a:ext cx="3555111" cy="1863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0" rIns="284480" bIns="28448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chemeClr val="accent2">
                  <a:lumMod val="50000"/>
                </a:schemeClr>
              </a:solidFill>
              <a:latin typeface="Times New Roman" charset="0"/>
              <a:ea typeface="Times New Roman" charset="0"/>
              <a:cs typeface="Times New Roman" charset="0"/>
            </a:rPr>
            <a:t>69</a:t>
          </a:r>
          <a:r>
            <a:rPr lang="ru-RU" sz="2000" kern="1200" dirty="0" smtClean="0"/>
            <a:t> фактов отсутствия письменных трудовых договоров</a:t>
          </a:r>
          <a:endParaRPr lang="ru-RU" sz="2000" kern="1200" dirty="0"/>
        </a:p>
      </dsp:txBody>
      <dsp:txXfrm>
        <a:off x="2789810" y="2018347"/>
        <a:ext cx="3555111" cy="18630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57195-54B2-4E0E-9B1E-F43F054C71CA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18367-B794-4946-A63E-B37486E12B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60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18367-B794-4946-A63E-B37486E12B0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1491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18367-B794-4946-A63E-B37486E12B0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149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18367-B794-4946-A63E-B37486E12B0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149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18367-B794-4946-A63E-B37486E12B0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149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18367-B794-4946-A63E-B37486E12B0A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149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18367-B794-4946-A63E-B37486E12B0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149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18367-B794-4946-A63E-B37486E12B0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1491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18367-B794-4946-A63E-B37486E12B0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1491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18367-B794-4946-A63E-B37486E12B0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1491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18367-B794-4946-A63E-B37486E12B0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149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D-9998-42B9-AE22-9182E5B12E90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A9DE-1848-49C2-8F91-AE58C28010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28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D-9998-42B9-AE22-9182E5B12E90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A9DE-1848-49C2-8F91-AE58C28010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131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D-9998-42B9-AE22-9182E5B12E90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A9DE-1848-49C2-8F91-AE58C28010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3144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D-9998-42B9-AE22-9182E5B12E90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A9DE-1848-49C2-8F91-AE58C28010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888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D-9998-42B9-AE22-9182E5B12E90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A9DE-1848-49C2-8F91-AE58C28010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84056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D-9998-42B9-AE22-9182E5B12E90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A9DE-1848-49C2-8F91-AE58C28010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7883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D-9998-42B9-AE22-9182E5B12E90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A9DE-1848-49C2-8F91-AE58C28010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667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D-9998-42B9-AE22-9182E5B12E90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A9DE-1848-49C2-8F91-AE58C28010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864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D-9998-42B9-AE22-9182E5B12E90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A9DE-1848-49C2-8F91-AE58C28010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0794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D-9998-42B9-AE22-9182E5B12E90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A9DE-1848-49C2-8F91-AE58C28010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856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D-9998-42B9-AE22-9182E5B12E90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A9DE-1848-49C2-8F91-AE58C28010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475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D-9998-42B9-AE22-9182E5B12E90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A9DE-1848-49C2-8F91-AE58C28010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285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D-9998-42B9-AE22-9182E5B12E90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A9DE-1848-49C2-8F91-AE58C28010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907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D-9998-42B9-AE22-9182E5B12E90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A9DE-1848-49C2-8F91-AE58C28010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908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D-9998-42B9-AE22-9182E5B12E90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A9DE-1848-49C2-8F91-AE58C28010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78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D-9998-42B9-AE22-9182E5B12E90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A9DE-1848-49C2-8F91-AE58C28010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568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67BDD-9998-42B9-AE22-9182E5B12E90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27A9DE-1848-49C2-8F91-AE58C28010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8698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5052545"/>
            <a:ext cx="7704855" cy="1400791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</a:t>
            </a: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«Год </a:t>
            </a: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профсоюзного 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-движения»</a:t>
            </a: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98460"/>
            <a:ext cx="8424936" cy="4736817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txBody>
          <a:bodyPr>
            <a:normAutofit/>
          </a:bodyPr>
          <a:lstStyle/>
          <a:p>
            <a:pPr marL="182880" indent="0" algn="r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316Buxgalter\Pictures\Логотипы PR-года\file355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3914"/>
            <a:ext cx="4013349" cy="4793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316Buxgalter\Pictures\Логотипы PR-года\hot3103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8815" y="332656"/>
            <a:ext cx="3909285" cy="4129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629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989" y="116632"/>
            <a:ext cx="7706817" cy="132080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err="1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Общепрофсоюзная</a:t>
            </a:r>
            <a:r>
              <a:rPr lang="ru-RU" sz="2000" b="1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 тематическая проверка </a:t>
            </a:r>
            <a:br>
              <a:rPr lang="ru-RU" sz="2000" b="1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«Соблюдение трудового законодательства при заключении и изменении трудовых договоров с работниками </a:t>
            </a:r>
            <a:r>
              <a:rPr lang="en-US" sz="2000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en-US" sz="2000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образовательных организаций»</a:t>
            </a:r>
            <a:endParaRPr lang="ru-RU" sz="2000" dirty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graphicFrame>
        <p:nvGraphicFramePr>
          <p:cNvPr id="19" name="Объект 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1055556"/>
              </p:ext>
            </p:extLst>
          </p:nvPr>
        </p:nvGraphicFramePr>
        <p:xfrm>
          <a:off x="609600" y="1700808"/>
          <a:ext cx="7455078" cy="4563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2" descr="C:\Documents and Settings\Lebedeva\Рабочий стол\logo_profsouz_new_mini_001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116632"/>
            <a:ext cx="1030851" cy="11521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1028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7195" y="620688"/>
            <a:ext cx="6347713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При введении «эффективного контракта» выявлено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9026882"/>
              </p:ext>
            </p:extLst>
          </p:nvPr>
        </p:nvGraphicFramePr>
        <p:xfrm>
          <a:off x="899592" y="1334975"/>
          <a:ext cx="6348413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Объект 2"/>
          <p:cNvSpPr txBox="1">
            <a:spLocks/>
          </p:cNvSpPr>
          <p:nvPr/>
        </p:nvSpPr>
        <p:spPr>
          <a:xfrm>
            <a:off x="609599" y="5216412"/>
            <a:ext cx="6347714" cy="8249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Внесено </a:t>
            </a:r>
            <a:r>
              <a:rPr lang="ru-RU" b="1" dirty="0" smtClean="0">
                <a:solidFill>
                  <a:srgbClr val="FF0000"/>
                </a:solidFill>
              </a:rPr>
              <a:t>74 представления</a:t>
            </a:r>
          </a:p>
          <a:p>
            <a:r>
              <a:rPr lang="ru-RU" dirty="0" smtClean="0"/>
              <a:t>Устранено </a:t>
            </a:r>
            <a:r>
              <a:rPr lang="ru-RU" b="1" dirty="0" smtClean="0">
                <a:solidFill>
                  <a:srgbClr val="FF0000"/>
                </a:solidFill>
              </a:rPr>
              <a:t>454 нарушения </a:t>
            </a:r>
            <a:r>
              <a:rPr lang="ru-RU" dirty="0" smtClean="0"/>
              <a:t>в ходе проверки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674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charset="0"/>
                <a:ea typeface="Times New Roman" charset="0"/>
                <a:cs typeface="Times New Roman" charset="0"/>
              </a:rPr>
              <a:t>Охват проверкой</a:t>
            </a:r>
            <a:endParaRPr lang="ru-RU" b="1" dirty="0">
              <a:solidFill>
                <a:srgbClr val="00206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5367244"/>
              </p:ext>
            </p:extLst>
          </p:nvPr>
        </p:nvGraphicFramePr>
        <p:xfrm>
          <a:off x="609600" y="2160588"/>
          <a:ext cx="6348413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3665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Вызывает беспокойство </a:t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у Профсоюза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2160590"/>
            <a:ext cx="6482681" cy="3880773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Режим работы женщин, работающих на селе</a:t>
            </a:r>
          </a:p>
          <a:p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Привлечение работников к труду в выходные и праздничные дни без оплаты</a:t>
            </a:r>
          </a:p>
          <a:p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Отсутствие дополнительных 3-х дней к оплачиваемому отпуску руководителей ОУ</a:t>
            </a:r>
          </a:p>
          <a:p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Требование руководителей ОУ об обязательной 36 часовой рабочей недели</a:t>
            </a:r>
            <a:endParaRPr lang="ru-RU" sz="24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4" name="Picture 2" descr="C:\Documents and Settings\Lebedeva\Рабочий стол\logo_profsouz_new_mini_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548679"/>
            <a:ext cx="1159708" cy="129614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75135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Соглашение </a:t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об особой форме аттестации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2852936"/>
            <a:ext cx="6770713" cy="31884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latin typeface="Times New Roman" charset="0"/>
                <a:ea typeface="Times New Roman" charset="0"/>
                <a:cs typeface="Times New Roman" charset="0"/>
              </a:rPr>
              <a:t>Из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1143</a:t>
            </a:r>
            <a:r>
              <a:rPr lang="ru-RU" sz="3200" b="1" dirty="0" smtClean="0">
                <a:latin typeface="Times New Roman" charset="0"/>
                <a:ea typeface="Times New Roman" charset="0"/>
                <a:cs typeface="Times New Roman" charset="0"/>
              </a:rPr>
              <a:t> аттестованных в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2016</a:t>
            </a:r>
            <a:r>
              <a:rPr lang="ru-RU" sz="3200" b="1" dirty="0" smtClean="0">
                <a:latin typeface="Times New Roman" charset="0"/>
                <a:ea typeface="Times New Roman" charset="0"/>
                <a:cs typeface="Times New Roman" charset="0"/>
              </a:rPr>
              <a:t> году аттестацию по особой форме прошли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203</a:t>
            </a:r>
            <a:r>
              <a:rPr lang="ru-RU" sz="3200" b="1" dirty="0" smtClean="0">
                <a:latin typeface="Times New Roman" charset="0"/>
                <a:ea typeface="Times New Roman" charset="0"/>
                <a:cs typeface="Times New Roman" charset="0"/>
              </a:rPr>
              <a:t> человека</a:t>
            </a:r>
            <a:endParaRPr lang="ru-RU" sz="3200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890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Конкурсы </a:t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педагогического мастерства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2160590"/>
            <a:ext cx="7850834" cy="3880773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Учитель года</a:t>
            </a:r>
          </a:p>
          <a:p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Воспитатель года</a:t>
            </a:r>
          </a:p>
          <a:p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Самый классный классный</a:t>
            </a:r>
          </a:p>
          <a:p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Педагогический дебют</a:t>
            </a:r>
          </a:p>
          <a:p>
            <a:pPr marL="0" indent="0">
              <a:buNone/>
            </a:pPr>
            <a:endParaRPr lang="ru-RU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Из профсоюзного бюджета в 2016 </a:t>
            </a:r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г</a:t>
            </a:r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оду выделено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447 тысяч рублей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0192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Социальная поддержка членов Профсоюза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2564904"/>
            <a:ext cx="6914730" cy="3476459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За время работы КПК «Учительский» (с 2010 года) 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4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spcBef>
                <a:spcPts val="0"/>
              </a:spcBef>
            </a:pP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выдан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651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займ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на сумму более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85 млн. рублей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привлечено в личные сбережения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более 34 млн. рублей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4882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Пенсионное обеспечение</a:t>
            </a:r>
            <a:endParaRPr lang="ru-RU" sz="4000" b="1" dirty="0">
              <a:solidFill>
                <a:schemeClr val="accent2">
                  <a:lumMod val="50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Заключено </a:t>
            </a:r>
            <a:r>
              <a:rPr lang="ru-RU" sz="3200" dirty="0" smtClean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7743 договора </a:t>
            </a:r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с работниками системы образования и членами их семей</a:t>
            </a:r>
          </a:p>
          <a:p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Выплату накопительной части получили 349 членов Профсоюза на сумму более </a:t>
            </a:r>
            <a:r>
              <a:rPr lang="ru-RU" sz="3200" dirty="0" smtClean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8 млн рублей</a:t>
            </a:r>
            <a:endParaRPr lang="ru-RU" sz="3200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9820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Охрана труда</a:t>
            </a:r>
            <a:endParaRPr lang="ru-RU" sz="4000" b="1" dirty="0">
              <a:solidFill>
                <a:schemeClr val="accent2">
                  <a:lumMod val="50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С </a:t>
            </a:r>
            <a:r>
              <a:rPr lang="ru-RU" sz="3600" b="1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2006 года </a:t>
            </a:r>
            <a:r>
              <a:rPr lang="ru-RU" sz="3600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действует техническая инспекция труда</a:t>
            </a:r>
          </a:p>
          <a:p>
            <a:endParaRPr lang="ru-RU" sz="3600" dirty="0" smtClean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ru-RU" sz="2400" b="1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1</a:t>
            </a:r>
            <a:r>
              <a:rPr lang="ru-RU" sz="2400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 главный и </a:t>
            </a:r>
            <a:r>
              <a:rPr lang="ru-RU" sz="2400" b="1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30</a:t>
            </a:r>
            <a:r>
              <a:rPr lang="ru-RU" sz="2400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 внештатных технических инспекторов </a:t>
            </a:r>
          </a:p>
          <a:p>
            <a:r>
              <a:rPr lang="ru-RU" sz="2400" b="1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895</a:t>
            </a:r>
            <a:r>
              <a:rPr lang="ru-RU" sz="2400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 уполномоченных по ОТ в профкомах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В 2016 году проведено </a:t>
            </a:r>
            <a:r>
              <a:rPr lang="ru-RU" sz="2400" b="1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3215</a:t>
            </a:r>
            <a:r>
              <a:rPr lang="ru-RU" sz="2400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 проверок, выявлено </a:t>
            </a:r>
            <a:r>
              <a:rPr lang="ru-RU" sz="2400" b="1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7085</a:t>
            </a:r>
            <a:r>
              <a:rPr lang="ru-RU" sz="2400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 нарушений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Проведено </a:t>
            </a:r>
            <a:r>
              <a:rPr lang="ru-RU" sz="2400" b="1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706</a:t>
            </a:r>
            <a:r>
              <a:rPr lang="ru-RU" sz="2400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 обучающих семинаров- совещаний </a:t>
            </a:r>
          </a:p>
        </p:txBody>
      </p:sp>
    </p:spTree>
    <p:extLst>
      <p:ext uri="{BB962C8B-B14F-4D97-AF65-F5344CB8AC3E}">
        <p14:creationId xmlns:p14="http://schemas.microsoft.com/office/powerpoint/2010/main" val="6742770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Обучение (охрана труда)</a:t>
            </a:r>
            <a:endParaRPr lang="ru-RU" sz="4000" b="1" dirty="0">
              <a:solidFill>
                <a:schemeClr val="accent2">
                  <a:lumMod val="50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11 организаций обучили </a:t>
            </a:r>
            <a:r>
              <a:rPr lang="ru-RU" sz="2400" b="1" dirty="0" smtClean="0">
                <a:latin typeface="Times New Roman" charset="0"/>
                <a:ea typeface="Times New Roman" charset="0"/>
                <a:cs typeface="Times New Roman" charset="0"/>
              </a:rPr>
              <a:t>1261 человек </a:t>
            </a: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из отрасли образования.</a:t>
            </a:r>
          </a:p>
          <a:p>
            <a:endParaRPr lang="ru-RU" sz="24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Наибольшее количество обученных: </a:t>
            </a:r>
          </a:p>
          <a:p>
            <a:pPr marL="0" indent="0" algn="ctr">
              <a:buNone/>
            </a:pPr>
            <a:r>
              <a:rPr lang="ru-RU" sz="2400" b="1" dirty="0" smtClean="0">
                <a:latin typeface="Times New Roman" charset="0"/>
                <a:ea typeface="Times New Roman" charset="0"/>
                <a:cs typeface="Times New Roman" charset="0"/>
              </a:rPr>
              <a:t>г. Чебоксары, г. Новочебоксарск, </a:t>
            </a:r>
            <a:r>
              <a:rPr lang="ru-RU" sz="2400" b="1" dirty="0" err="1" smtClean="0">
                <a:latin typeface="Times New Roman" charset="0"/>
                <a:ea typeface="Times New Roman" charset="0"/>
                <a:cs typeface="Times New Roman" charset="0"/>
              </a:rPr>
              <a:t>Батыревский</a:t>
            </a:r>
            <a:r>
              <a:rPr lang="ru-RU" sz="2400" b="1" dirty="0" smtClean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ru-RU" sz="2400" b="1" dirty="0" err="1" smtClean="0">
                <a:latin typeface="Times New Roman" charset="0"/>
                <a:ea typeface="Times New Roman" charset="0"/>
                <a:cs typeface="Times New Roman" charset="0"/>
              </a:rPr>
              <a:t>Вурнарский</a:t>
            </a:r>
            <a:r>
              <a:rPr lang="ru-RU" sz="2400" b="1" dirty="0" smtClean="0">
                <a:latin typeface="Times New Roman" charset="0"/>
                <a:ea typeface="Times New Roman" charset="0"/>
                <a:cs typeface="Times New Roman" charset="0"/>
              </a:rPr>
              <a:t>, Мариинско-Посадский районы</a:t>
            </a:r>
            <a:endParaRPr lang="ru-RU" sz="2400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46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1853828"/>
            <a:ext cx="6969797" cy="1512168"/>
          </a:xfrm>
        </p:spPr>
        <p:txBody>
          <a:bodyPr>
            <a:normAutofit fontScale="32500" lnSpcReduction="20000"/>
          </a:bodyPr>
          <a:lstStyle/>
          <a:p>
            <a:pPr lvl="0" algn="ctr">
              <a:lnSpc>
                <a:spcPct val="120000"/>
              </a:lnSpc>
            </a:pPr>
            <a:r>
              <a:rPr lang="ru-RU" sz="8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ЧУВАШСКАЯ РЕСПУБЛИКАНСКАЯ </a:t>
            </a:r>
          </a:p>
          <a:p>
            <a:pPr lvl="0" algn="ctr">
              <a:lnSpc>
                <a:spcPct val="120000"/>
              </a:lnSpc>
            </a:pPr>
            <a:r>
              <a:rPr lang="ru-RU" sz="8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ОРГАНИЗАЦИЯ ПРОФСОЮЗА ОБРАЗОВАНИЯ</a:t>
            </a:r>
          </a:p>
          <a:p>
            <a:pPr lvl="0"/>
            <a:endParaRPr lang="ru-RU" dirty="0" smtClean="0"/>
          </a:p>
          <a:p>
            <a:pPr lvl="8" algn="ctr"/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C:\Documents and Settings\Lebedeva\Рабочий стол\logo_profsouz_new_mini_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55738" y="140443"/>
            <a:ext cx="1524973" cy="1704382"/>
          </a:xfrm>
          <a:prstGeom prst="rect">
            <a:avLst/>
          </a:prstGeom>
          <a:noFill/>
        </p:spPr>
      </p:pic>
      <p:sp>
        <p:nvSpPr>
          <p:cNvPr id="4" name="Прямоугольник 1"/>
          <p:cNvSpPr txBox="1">
            <a:spLocks noChangeArrowheads="1"/>
          </p:cNvSpPr>
          <p:nvPr/>
        </p:nvSpPr>
        <p:spPr bwMode="auto">
          <a:xfrm>
            <a:off x="681812" y="3501008"/>
            <a:ext cx="7560840" cy="2653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</a:pPr>
            <a:r>
              <a:rPr lang="ru-RU" altLang="ru-RU" sz="24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«О ходе выполнения в 2016 году Республиканского отраслевого соглашения по решению социально- экономических проблем и обеспечению гарантий работников образования Чувашской Республики»</a:t>
            </a:r>
          </a:p>
          <a:p>
            <a:pPr algn="ctr">
              <a:lnSpc>
                <a:spcPct val="107000"/>
              </a:lnSpc>
            </a:pPr>
            <a:endParaRPr lang="ru-RU" altLang="ru-RU" sz="2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107000"/>
              </a:lnSpc>
            </a:pPr>
            <a:r>
              <a:rPr lang="ru-RU" altLang="ru-RU" sz="20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Степанова З.Н.</a:t>
            </a:r>
            <a:endParaRPr lang="ru-RU" altLang="ru-RU" sz="2000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Лучший уполномоченный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по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охране труда Профсоюза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C00000"/>
                </a:solidFill>
              </a:rPr>
              <a:t>1 место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dirty="0" smtClean="0"/>
              <a:t>Соловьева Галина Владимировна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dirty="0" smtClean="0"/>
              <a:t>(г. Чебоксары)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C00000"/>
                </a:solidFill>
              </a:rPr>
              <a:t>2 место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dirty="0" smtClean="0"/>
              <a:t>Степанова Елена Васильевна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dirty="0" smtClean="0"/>
              <a:t>(Козловский район)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C00000"/>
                </a:solidFill>
              </a:rPr>
              <a:t>3 </a:t>
            </a:r>
            <a:r>
              <a:rPr lang="ru-RU" sz="2400" b="1" dirty="0" smtClean="0">
                <a:solidFill>
                  <a:srgbClr val="C00000"/>
                </a:solidFill>
              </a:rPr>
              <a:t>место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dirty="0" smtClean="0"/>
              <a:t>Григорьев Александр </a:t>
            </a:r>
            <a:r>
              <a:rPr lang="ru-RU" sz="2400" dirty="0" err="1" smtClean="0"/>
              <a:t>Мефодьевич</a:t>
            </a:r>
            <a:r>
              <a:rPr lang="ru-RU" sz="2400" dirty="0" smtClean="0"/>
              <a:t> (</a:t>
            </a:r>
            <a:r>
              <a:rPr lang="ru-RU" sz="2400" dirty="0" err="1" smtClean="0"/>
              <a:t>Моргаушский</a:t>
            </a:r>
            <a:r>
              <a:rPr lang="ru-RU" sz="2400" dirty="0" smtClean="0"/>
              <a:t> район)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5261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Лучший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внештатный технический инспектор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труда Профсоюза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2492897"/>
            <a:ext cx="6347714" cy="1152128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3200" b="1" dirty="0" smtClean="0">
                <a:latin typeface="Times New Roman" charset="0"/>
                <a:ea typeface="Times New Roman" charset="0"/>
                <a:cs typeface="Times New Roman" charset="0"/>
              </a:rPr>
              <a:t>Васильева Алена Леонидовна </a:t>
            </a: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(</a:t>
            </a:r>
            <a:r>
              <a:rPr lang="ru-RU" sz="2400" dirty="0" err="1" smtClean="0">
                <a:latin typeface="Times New Roman" charset="0"/>
                <a:ea typeface="Times New Roman" charset="0"/>
                <a:cs typeface="Times New Roman" charset="0"/>
              </a:rPr>
              <a:t>Красночетайский</a:t>
            </a: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 район) </a:t>
            </a:r>
            <a:r>
              <a:rPr lang="mr-IN" sz="2400" dirty="0" smtClean="0">
                <a:latin typeface="Times New Roman" charset="0"/>
                <a:ea typeface="Times New Roman" charset="0"/>
                <a:cs typeface="Times New Roman" charset="0"/>
              </a:rPr>
              <a:t>–</a:t>
            </a: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1 место</a:t>
            </a: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. Победитель Всероссийского смотра-конкурса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43403" y="5013176"/>
            <a:ext cx="6347714" cy="1152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3-х кратный </a:t>
            </a: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победитель в этом конкурсе </a:t>
            </a:r>
            <a:r>
              <a:rPr lang="ru-RU" sz="2400" b="1" dirty="0" err="1" smtClean="0">
                <a:latin typeface="Times New Roman" charset="0"/>
                <a:ea typeface="Times New Roman" charset="0"/>
                <a:cs typeface="Times New Roman" charset="0"/>
              </a:rPr>
              <a:t>Кашмакова</a:t>
            </a:r>
            <a:r>
              <a:rPr lang="ru-RU" sz="2400" b="1" dirty="0" smtClean="0">
                <a:latin typeface="Times New Roman" charset="0"/>
                <a:ea typeface="Times New Roman" charset="0"/>
                <a:cs typeface="Times New Roman" charset="0"/>
              </a:rPr>
              <a:t> Любовь Ильинична</a:t>
            </a: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(</a:t>
            </a:r>
            <a:r>
              <a:rPr lang="ru-RU" sz="2400" dirty="0" err="1" smtClean="0">
                <a:latin typeface="Times New Roman" charset="0"/>
                <a:ea typeface="Times New Roman" charset="0"/>
                <a:cs typeface="Times New Roman" charset="0"/>
              </a:rPr>
              <a:t>Урмарский</a:t>
            </a: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 район)</a:t>
            </a:r>
          </a:p>
        </p:txBody>
      </p:sp>
    </p:spTree>
    <p:extLst>
      <p:ext uri="{BB962C8B-B14F-4D97-AF65-F5344CB8AC3E}">
        <p14:creationId xmlns:p14="http://schemas.microsoft.com/office/powerpoint/2010/main" val="18426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Лучший коллективный договор 2015 года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2160590"/>
            <a:ext cx="6842721" cy="388077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sz="2800" b="1" dirty="0" smtClean="0">
                <a:latin typeface="Times New Roman" charset="0"/>
                <a:ea typeface="Times New Roman" charset="0"/>
                <a:cs typeface="Times New Roman" charset="0"/>
              </a:rPr>
              <a:t>Победители Республиканского конкурса: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000" b="1" dirty="0" smtClean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1 место </a:t>
            </a:r>
          </a:p>
          <a:p>
            <a:pPr>
              <a:spcBef>
                <a:spcPts val="0"/>
              </a:spcBef>
            </a:pPr>
            <a:r>
              <a:rPr lang="ru-RU" sz="2000" b="1" dirty="0" smtClean="0">
                <a:latin typeface="Times New Roman" charset="0"/>
                <a:ea typeface="Times New Roman" charset="0"/>
                <a:cs typeface="Times New Roman" charset="0"/>
              </a:rPr>
              <a:t>МБДОУ «Детский сад №128» «Василек» г. Чебоксары </a:t>
            </a:r>
            <a:endParaRPr lang="ru-RU" sz="2000" b="1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000" b="1" dirty="0" smtClean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2 место </a:t>
            </a:r>
          </a:p>
          <a:p>
            <a:pPr>
              <a:spcBef>
                <a:spcPts val="0"/>
              </a:spcBef>
            </a:pPr>
            <a:r>
              <a:rPr lang="ru-RU" sz="2000" b="1" dirty="0" smtClean="0">
                <a:latin typeface="Times New Roman" charset="0"/>
                <a:ea typeface="Times New Roman" charset="0"/>
                <a:cs typeface="Times New Roman" charset="0"/>
              </a:rPr>
              <a:t>ГАПОУ «Чебоксарский техникум «</a:t>
            </a:r>
            <a:r>
              <a:rPr lang="ru-RU" sz="2000" b="1" dirty="0" err="1" smtClean="0">
                <a:latin typeface="Times New Roman" charset="0"/>
                <a:ea typeface="Times New Roman" charset="0"/>
                <a:cs typeface="Times New Roman" charset="0"/>
              </a:rPr>
              <a:t>ТрансСтройТех</a:t>
            </a:r>
            <a:r>
              <a:rPr lang="ru-RU" sz="2000" b="1" dirty="0" smtClean="0">
                <a:latin typeface="Times New Roman" charset="0"/>
                <a:ea typeface="Times New Roman" charset="0"/>
                <a:cs typeface="Times New Roman" charset="0"/>
              </a:rPr>
              <a:t>» 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000" b="1" dirty="0" smtClean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3 </a:t>
            </a:r>
            <a:r>
              <a:rPr lang="ru-RU" sz="2400" b="1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место</a:t>
            </a:r>
          </a:p>
          <a:p>
            <a:pPr>
              <a:spcBef>
                <a:spcPts val="0"/>
              </a:spcBef>
            </a:pPr>
            <a:r>
              <a:rPr lang="ru-RU" sz="2000" b="1" dirty="0" smtClean="0">
                <a:latin typeface="Times New Roman" charset="0"/>
                <a:ea typeface="Times New Roman" charset="0"/>
                <a:cs typeface="Times New Roman" charset="0"/>
              </a:rPr>
              <a:t>МБОУ «СОШ №59 г. Чебоксары» </a:t>
            </a:r>
          </a:p>
          <a:p>
            <a:pPr>
              <a:spcBef>
                <a:spcPts val="0"/>
              </a:spcBef>
            </a:pPr>
            <a:r>
              <a:rPr lang="ru-RU" sz="2000" b="1" dirty="0" smtClean="0">
                <a:latin typeface="Times New Roman" charset="0"/>
                <a:ea typeface="Times New Roman" charset="0"/>
                <a:cs typeface="Times New Roman" charset="0"/>
              </a:rPr>
              <a:t>Детский сад №1 «Березка» </a:t>
            </a:r>
            <a:r>
              <a:rPr lang="ru-RU" sz="2000" b="1" dirty="0" err="1" smtClean="0">
                <a:latin typeface="Times New Roman" charset="0"/>
                <a:ea typeface="Times New Roman" charset="0"/>
                <a:cs typeface="Times New Roman" charset="0"/>
              </a:rPr>
              <a:t>Урмарского</a:t>
            </a:r>
            <a:r>
              <a:rPr lang="ru-RU" sz="2000" b="1" dirty="0" smtClean="0">
                <a:latin typeface="Times New Roman" charset="0"/>
                <a:ea typeface="Times New Roman" charset="0"/>
                <a:cs typeface="Times New Roman" charset="0"/>
              </a:rPr>
              <a:t> района </a:t>
            </a:r>
            <a:endParaRPr lang="ru-RU" sz="2000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148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79613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4213" y="5907088"/>
            <a:ext cx="69215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ru-RU" altLang="ru-RU"/>
          </a:p>
        </p:txBody>
      </p:sp>
      <p:sp>
        <p:nvSpPr>
          <p:cNvPr id="14341" name="Rectangle 3"/>
          <p:cNvSpPr>
            <a:spLocks noChangeArrowheads="1"/>
          </p:cNvSpPr>
          <p:nvPr/>
        </p:nvSpPr>
        <p:spPr bwMode="auto">
          <a:xfrm>
            <a:off x="0" y="3571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ru-RU" altLang="ru-RU"/>
          </a:p>
        </p:txBody>
      </p:sp>
      <p:sp>
        <p:nvSpPr>
          <p:cNvPr id="1434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92138" y="2352675"/>
            <a:ext cx="7851775" cy="1828800"/>
          </a:xfrm>
        </p:spPr>
        <p:txBody>
          <a:bodyPr/>
          <a:lstStyle/>
          <a:p>
            <a:pPr algn="ctr" eaLnBrk="1" hangingPunct="1"/>
            <a:r>
              <a:rPr lang="ru-RU" altLang="ru-RU" sz="5400" dirty="0" smtClean="0">
                <a:solidFill>
                  <a:srgbClr val="0070C0"/>
                </a:solidFill>
                <a:cs typeface="BrowalliaUPC" pitchFamily="34" charset="-34"/>
              </a:rPr>
              <a:t>БЛАГОДАРИМ </a:t>
            </a:r>
            <a:br>
              <a:rPr lang="ru-RU" altLang="ru-RU" sz="5400" dirty="0" smtClean="0">
                <a:solidFill>
                  <a:srgbClr val="0070C0"/>
                </a:solidFill>
                <a:cs typeface="BrowalliaUPC" pitchFamily="34" charset="-34"/>
              </a:rPr>
            </a:br>
            <a:r>
              <a:rPr lang="ru-RU" altLang="ru-RU" sz="5400" dirty="0" smtClean="0">
                <a:solidFill>
                  <a:srgbClr val="0070C0"/>
                </a:solidFill>
                <a:cs typeface="BrowalliaUPC" pitchFamily="34" charset="-34"/>
              </a:rPr>
              <a:t>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34816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700808"/>
            <a:ext cx="3242321" cy="274739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Республиканское отраслевое соглашение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действует 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 31.12.2018 г.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Users\альбина\Desktop\соглашение о продлении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2644" y="394130"/>
            <a:ext cx="4105820" cy="5870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030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альбина\Desktop\для презентаци\карта чувашии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224" y="188640"/>
            <a:ext cx="5546542" cy="6525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783" y="1916832"/>
            <a:ext cx="3955161" cy="3312368"/>
          </a:xfrm>
        </p:spPr>
        <p:txBody>
          <a:bodyPr>
            <a:normAutofit/>
          </a:bodyPr>
          <a:lstStyle/>
          <a:p>
            <a:pPr algn="ctr"/>
            <a:r>
              <a:rPr lang="ru-RU" sz="6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26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территориальных отраслевых соглашений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64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6347713" cy="13208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2016 год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6005805"/>
              </p:ext>
            </p:extLst>
          </p:nvPr>
        </p:nvGraphicFramePr>
        <p:xfrm>
          <a:off x="827584" y="1268760"/>
          <a:ext cx="6348413" cy="47732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0343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861" y="980728"/>
            <a:ext cx="2882281" cy="46196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хват коллективно- договорным правовым регулированием</a:t>
            </a:r>
            <a:b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95,9 %</a:t>
            </a:r>
            <a:br>
              <a:rPr lang="ru-RU" sz="6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8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8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альбина\Desktop\для презентаци\коллк договор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9240" y="980728"/>
            <a:ext cx="4617136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438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6347713" cy="13208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2016 год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5050978"/>
              </p:ext>
            </p:extLst>
          </p:nvPr>
        </p:nvGraphicFramePr>
        <p:xfrm>
          <a:off x="599851" y="2132856"/>
          <a:ext cx="6348413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6948264" y="2132856"/>
            <a:ext cx="2073773" cy="3881437"/>
            <a:chOff x="4273306" y="0"/>
            <a:chExt cx="2073773" cy="3881437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4273306" y="0"/>
              <a:ext cx="2073773" cy="388143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Скругленный прямоугольник 4"/>
            <p:cNvSpPr/>
            <p:nvPr/>
          </p:nvSpPr>
          <p:spPr>
            <a:xfrm>
              <a:off x="4273306" y="1552574"/>
              <a:ext cx="2073773" cy="15525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500" kern="1200" dirty="0" smtClean="0"/>
                <a:t>Жалобы на действия государственного инспектора труда</a:t>
              </a:r>
              <a:endParaRPr lang="ru-RU" sz="1500" kern="1200" dirty="0"/>
            </a:p>
          </p:txBody>
        </p:sp>
      </p:grpSp>
      <p:pic>
        <p:nvPicPr>
          <p:cNvPr id="4098" name="Picture 2" descr="C:\Users\альбина\Desktop\для презентаци\1452521384general_pages_i54521_git_predpriyatiya_regiona_vyplatili_rabotnikam_bolee_92_millionov_rublei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7094" y="2420888"/>
            <a:ext cx="1445463" cy="1060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11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5850874"/>
              </p:ext>
            </p:extLst>
          </p:nvPr>
        </p:nvGraphicFramePr>
        <p:xfrm>
          <a:off x="2267744" y="980728"/>
          <a:ext cx="7056784" cy="4745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122" name="Picture 2" descr="C:\Users\альбина\Desktop\для презентаци\image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556792"/>
            <a:ext cx="3096344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988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Обращения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органы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надзора, законодательной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исполнительной власти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609599" y="2492896"/>
            <a:ext cx="6347714" cy="3548467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В Минобразования и молодежной политики по вопросам оплаты труда</a:t>
            </a:r>
          </a:p>
          <a:p>
            <a:r>
              <a:rPr lang="ru-RU" sz="2400" dirty="0" smtClean="0"/>
              <a:t>К Главе </a:t>
            </a:r>
            <a:r>
              <a:rPr lang="ru-RU" sz="2400" dirty="0"/>
              <a:t>Чувашии по вопросам оплаты </a:t>
            </a:r>
            <a:r>
              <a:rPr lang="ru-RU" sz="2400" dirty="0" smtClean="0"/>
              <a:t>ЖКУ</a:t>
            </a:r>
          </a:p>
          <a:p>
            <a:r>
              <a:rPr lang="ru-RU" sz="2400" dirty="0" smtClean="0"/>
              <a:t>К Прокурору Республики по вопросам оплаты ЖКУ</a:t>
            </a:r>
          </a:p>
          <a:p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227884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1767</TotalTime>
  <Words>537</Words>
  <Application>Microsoft Office PowerPoint</Application>
  <PresentationFormat>Экран (4:3)</PresentationFormat>
  <Paragraphs>119</Paragraphs>
  <Slides>23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Грань</vt:lpstr>
      <vt:lpstr>Презентация PowerPoint</vt:lpstr>
      <vt:lpstr>Презентация PowerPoint</vt:lpstr>
      <vt:lpstr>Республиканское отраслевое соглашение действует  до 31.12.2018 г. </vt:lpstr>
      <vt:lpstr>26 территориальных отраслевых соглашений</vt:lpstr>
      <vt:lpstr>на 2016 год</vt:lpstr>
      <vt:lpstr>Охват коллективно- договорным правовым регулированием  95,9 %   </vt:lpstr>
      <vt:lpstr>2016 год</vt:lpstr>
      <vt:lpstr>Презентация PowerPoint</vt:lpstr>
      <vt:lpstr>Обращения в органы надзора, законодательной и исполнительной власти </vt:lpstr>
      <vt:lpstr>Общепрофсоюзная тематическая проверка  «Соблюдение трудового законодательства при заключении и изменении трудовых договоров с работниками  образовательных организаций»</vt:lpstr>
      <vt:lpstr>При введении «эффективного контракта» выявлено</vt:lpstr>
      <vt:lpstr>Охват проверкой</vt:lpstr>
      <vt:lpstr>Вызывает беспокойство  у Профсоюза</vt:lpstr>
      <vt:lpstr>Соглашение  об особой форме аттестации</vt:lpstr>
      <vt:lpstr>Конкурсы  педагогического мастерства</vt:lpstr>
      <vt:lpstr>Социальная поддержка членов Профсоюза</vt:lpstr>
      <vt:lpstr>Пенсионное обеспечение</vt:lpstr>
      <vt:lpstr>Охрана труда</vt:lpstr>
      <vt:lpstr>Обучение (охрана труда)</vt:lpstr>
      <vt:lpstr>Лучший уполномоченный  по охране труда Профсоюза</vt:lpstr>
      <vt:lpstr>Лучший внештатный технический инспектор труда Профсоюза</vt:lpstr>
      <vt:lpstr>Лучший коллективный договор 2015 года</vt:lpstr>
      <vt:lpstr>БЛАГОДАРИМ 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ФИНАНСОВАЯ РАБОТА  профсоюзной организации</dc:title>
  <dc:creator>Lebedeva</dc:creator>
  <cp:lastModifiedBy>316Buxgalter</cp:lastModifiedBy>
  <cp:revision>288</cp:revision>
  <cp:lastPrinted>2012-06-15T10:29:07Z</cp:lastPrinted>
  <dcterms:created xsi:type="dcterms:W3CDTF">2008-03-26T11:55:08Z</dcterms:created>
  <dcterms:modified xsi:type="dcterms:W3CDTF">2017-03-02T09:44:24Z</dcterms:modified>
</cp:coreProperties>
</file>