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28574A-14CA-459C-B233-39C31A90499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7C6FE6-C474-45D0-8576-EA8F12392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92696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«Вера сдвигает горы...»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8048" y="2636912"/>
            <a:ext cx="5526360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опыта работы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Веры Васильевны Соболевой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председателя </a:t>
            </a:r>
            <a:r>
              <a:rPr lang="ru-RU" sz="2400" dirty="0" err="1" smtClean="0">
                <a:solidFill>
                  <a:schemeClr val="tx1"/>
                </a:solidFill>
              </a:rPr>
              <a:t>Поспелихинской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районной организации Профсоюза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9650">
            <a:off x="6629947" y="4127087"/>
            <a:ext cx="1977866" cy="2252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астасия\Desktop\Поспелиха\слёт Поспелиха\IMG_9251_thumb.jpg"/>
          <p:cNvPicPr>
            <a:picLocks noChangeAspect="1" noChangeArrowheads="1"/>
          </p:cNvPicPr>
          <p:nvPr/>
        </p:nvPicPr>
        <p:blipFill>
          <a:blip r:embed="rId2" cstate="print"/>
          <a:srcRect t="2262"/>
          <a:stretch>
            <a:fillRect/>
          </a:stretch>
        </p:blipFill>
        <p:spPr bwMode="auto">
          <a:xfrm>
            <a:off x="323528" y="1052735"/>
            <a:ext cx="3688284" cy="2448857"/>
          </a:xfrm>
          <a:prstGeom prst="rect">
            <a:avLst/>
          </a:prstGeom>
          <a:noFill/>
        </p:spPr>
      </p:pic>
      <p:pic>
        <p:nvPicPr>
          <p:cNvPr id="1028" name="Picture 4" descr="C:\Users\Анастасия\Desktop\Поспелиха\слёт Поспелиха\IMG_9344_thumb.jpg"/>
          <p:cNvPicPr>
            <a:picLocks noChangeAspect="1" noChangeArrowheads="1"/>
          </p:cNvPicPr>
          <p:nvPr/>
        </p:nvPicPr>
        <p:blipFill>
          <a:blip r:embed="rId3" cstate="print"/>
          <a:srcRect l="3034" t="9815" r="1348" b="8245"/>
          <a:stretch>
            <a:fillRect/>
          </a:stretch>
        </p:blipFill>
        <p:spPr bwMode="auto">
          <a:xfrm>
            <a:off x="323528" y="3744753"/>
            <a:ext cx="3707640" cy="2727758"/>
          </a:xfrm>
          <a:prstGeom prst="rect">
            <a:avLst/>
          </a:prstGeom>
          <a:noFill/>
        </p:spPr>
      </p:pic>
      <p:pic>
        <p:nvPicPr>
          <p:cNvPr id="1031" name="Picture 7" descr="C:\Users\Анастасия\Desktop\чистовое ПЛЕНУМ\1 а презентация\спорт\Поспелиха лыжня\9.JPG"/>
          <p:cNvPicPr>
            <a:picLocks noChangeAspect="1" noChangeArrowheads="1"/>
          </p:cNvPicPr>
          <p:nvPr/>
        </p:nvPicPr>
        <p:blipFill>
          <a:blip r:embed="rId4" cstate="print"/>
          <a:srcRect t="2531"/>
          <a:stretch>
            <a:fillRect/>
          </a:stretch>
        </p:blipFill>
        <p:spPr bwMode="auto">
          <a:xfrm>
            <a:off x="4355975" y="3789040"/>
            <a:ext cx="4104457" cy="2695121"/>
          </a:xfrm>
          <a:prstGeom prst="rect">
            <a:avLst/>
          </a:prstGeom>
          <a:noFill/>
        </p:spPr>
      </p:pic>
      <p:pic>
        <p:nvPicPr>
          <p:cNvPr id="1032" name="Picture 8" descr="C:\Users\Анастасия\Desktop\чистовое ПЛЕНУМ\1 а презентация\спорт\Поспелиха лыжня\12.JPG"/>
          <p:cNvPicPr>
            <a:picLocks noChangeAspect="1" noChangeArrowheads="1"/>
          </p:cNvPicPr>
          <p:nvPr/>
        </p:nvPicPr>
        <p:blipFill>
          <a:blip r:embed="rId5" cstate="print"/>
          <a:srcRect l="2835"/>
          <a:stretch>
            <a:fillRect/>
          </a:stretch>
        </p:blipFill>
        <p:spPr bwMode="auto">
          <a:xfrm>
            <a:off x="4355976" y="1052736"/>
            <a:ext cx="4176464" cy="2444698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188640"/>
          <a:ext cx="83529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08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Площадки Профсоюза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Туристический слет, профсоюзная лыжня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852936"/>
            <a:ext cx="576064" cy="656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Поспелиха\Соболева месячник пожилого\день пожилого человека.jpg"/>
          <p:cNvPicPr>
            <a:picLocks noChangeAspect="1" noChangeArrowheads="1"/>
          </p:cNvPicPr>
          <p:nvPr/>
        </p:nvPicPr>
        <p:blipFill>
          <a:blip r:embed="rId2" cstate="print"/>
          <a:srcRect l="7148" r="8737" b="1685"/>
          <a:stretch>
            <a:fillRect/>
          </a:stretch>
        </p:blipFill>
        <p:spPr bwMode="auto">
          <a:xfrm>
            <a:off x="1412522" y="188640"/>
            <a:ext cx="7623974" cy="630068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914400" cy="633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Ь</a:t>
            </a:r>
          </a:p>
          <a:p>
            <a:pPr algn="ctr"/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</a:p>
          <a:p>
            <a:pPr algn="ctr"/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Анастасия\Desktop\Поспелиха\Поспелиха\молодые учител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2949850" cy="2741058"/>
          </a:xfrm>
          <a:prstGeom prst="rect">
            <a:avLst/>
          </a:prstGeom>
          <a:noFill/>
        </p:spPr>
      </p:pic>
      <p:pic>
        <p:nvPicPr>
          <p:cNvPr id="4099" name="Picture 3" descr="C:\Users\Анастасия\Desktop\Поспелиха\совещание.JPG"/>
          <p:cNvPicPr>
            <a:picLocks noChangeAspect="1" noChangeArrowheads="1"/>
          </p:cNvPicPr>
          <p:nvPr/>
        </p:nvPicPr>
        <p:blipFill>
          <a:blip r:embed="rId3" cstate="print"/>
          <a:srcRect t="2633" r="1459" b="5265"/>
          <a:stretch>
            <a:fillRect/>
          </a:stretch>
        </p:blipFill>
        <p:spPr bwMode="auto">
          <a:xfrm>
            <a:off x="251520" y="1268760"/>
            <a:ext cx="4860427" cy="2520171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16632"/>
          <a:ext cx="8352928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4752528"/>
              </a:tblGrid>
              <a:tr h="1008112">
                <a:tc>
                  <a:txBody>
                    <a:bodyPr/>
                    <a:lstStyle/>
                    <a:p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Площадки Профсоюза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Обучение профактива, совместные заседания</a:t>
                      </a:r>
                      <a:r>
                        <a:rPr lang="ru-RU" sz="17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с Ассоциацией молодых педагогов, совещания руководителей</a:t>
                      </a:r>
                      <a:endParaRPr lang="ru-RU" sz="1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C:\Users\Анастасия\Desktop\Поспелиха\Поспелиха\профактив.JPG"/>
          <p:cNvPicPr>
            <a:picLocks noChangeAspect="1" noChangeArrowheads="1"/>
          </p:cNvPicPr>
          <p:nvPr/>
        </p:nvPicPr>
        <p:blipFill>
          <a:blip r:embed="rId4" cstate="print"/>
          <a:srcRect t="1304" b="5587"/>
          <a:stretch>
            <a:fillRect/>
          </a:stretch>
        </p:blipFill>
        <p:spPr bwMode="auto">
          <a:xfrm>
            <a:off x="5580112" y="4195401"/>
            <a:ext cx="2933116" cy="2473959"/>
          </a:xfrm>
          <a:prstGeom prst="rect">
            <a:avLst/>
          </a:prstGeom>
          <a:noFill/>
        </p:spPr>
      </p:pic>
      <p:pic>
        <p:nvPicPr>
          <p:cNvPr id="4101" name="Picture 5" descr="C:\Users\Анастасия\Desktop\Поспелиха\Поспелиха\директора.JPG"/>
          <p:cNvPicPr>
            <a:picLocks noChangeAspect="1" noChangeArrowheads="1"/>
          </p:cNvPicPr>
          <p:nvPr/>
        </p:nvPicPr>
        <p:blipFill>
          <a:blip r:embed="rId5" cstate="print"/>
          <a:srcRect t="5306" b="6632"/>
          <a:stretch>
            <a:fillRect/>
          </a:stretch>
        </p:blipFill>
        <p:spPr bwMode="auto">
          <a:xfrm>
            <a:off x="251519" y="3933056"/>
            <a:ext cx="4854891" cy="273630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3101" y="1268760"/>
            <a:ext cx="821876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Анастасия\Desktop\Поспелиха\0 003.jpg"/>
          <p:cNvPicPr>
            <a:picLocks noChangeAspect="1" noChangeArrowheads="1"/>
          </p:cNvPicPr>
          <p:nvPr/>
        </p:nvPicPr>
        <p:blipFill>
          <a:blip r:embed="rId2" cstate="print"/>
          <a:srcRect t="6283" b="2393"/>
          <a:stretch>
            <a:fillRect/>
          </a:stretch>
        </p:blipFill>
        <p:spPr bwMode="auto">
          <a:xfrm>
            <a:off x="539552" y="1340768"/>
            <a:ext cx="3957780" cy="2433027"/>
          </a:xfrm>
          <a:prstGeom prst="rect">
            <a:avLst/>
          </a:prstGeom>
          <a:noFill/>
        </p:spPr>
      </p:pic>
      <p:pic>
        <p:nvPicPr>
          <p:cNvPr id="6147" name="Picture 3" descr="D:\фото\2017\Поспелихп пленум\IMG_4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931441" cy="2736304"/>
          </a:xfrm>
          <a:prstGeom prst="rect">
            <a:avLst/>
          </a:prstGeom>
          <a:noFill/>
        </p:spPr>
      </p:pic>
      <p:pic>
        <p:nvPicPr>
          <p:cNvPr id="7" name="Picture 2" descr="C:\Users\Анастасия\Desktop\Поспелиха\Поспелиха\IMG_0313.JPG"/>
          <p:cNvPicPr>
            <a:picLocks noChangeAspect="1" noChangeArrowheads="1"/>
          </p:cNvPicPr>
          <p:nvPr/>
        </p:nvPicPr>
        <p:blipFill>
          <a:blip r:embed="rId4" cstate="print"/>
          <a:srcRect l="10308" t="18230"/>
          <a:stretch>
            <a:fillRect/>
          </a:stretch>
        </p:blipFill>
        <p:spPr bwMode="auto">
          <a:xfrm>
            <a:off x="4644008" y="1340768"/>
            <a:ext cx="3960440" cy="387055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88640"/>
          <a:ext cx="806489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595"/>
                <a:gridCol w="51053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Площадки Профсоюза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День Профсоюза, Пленум комитета,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торжественное  подписание отраслевого Соглашения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F:\чистовое ПЛЕНУМ\презентация\эмблема 1.jpg"/>
          <p:cNvPicPr>
            <a:picLocks noChangeAspect="1" noChangeArrowheads="1"/>
          </p:cNvPicPr>
          <p:nvPr/>
        </p:nvPicPr>
        <p:blipFill>
          <a:blip r:embed="rId5" cstate="print"/>
          <a:srcRect r="1181"/>
          <a:stretch>
            <a:fillRect/>
          </a:stretch>
        </p:blipFill>
        <p:spPr bwMode="auto">
          <a:xfrm>
            <a:off x="-3996952" y="1340768"/>
            <a:ext cx="1080120" cy="1154513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99650">
            <a:off x="7287135" y="4837025"/>
            <a:ext cx="1672163" cy="1904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стасия\Desktop\Поспелиха\dlja_lju.jpg"/>
          <p:cNvPicPr>
            <a:picLocks noChangeAspect="1" noChangeArrowheads="1"/>
          </p:cNvPicPr>
          <p:nvPr/>
        </p:nvPicPr>
        <p:blipFill>
          <a:blip r:embed="rId2" cstate="print"/>
          <a:srcRect t="10827"/>
          <a:stretch>
            <a:fillRect/>
          </a:stretch>
        </p:blipFill>
        <p:spPr bwMode="auto">
          <a:xfrm>
            <a:off x="3131840" y="1412776"/>
            <a:ext cx="5472609" cy="2683083"/>
          </a:xfrm>
          <a:prstGeom prst="rect">
            <a:avLst/>
          </a:prstGeom>
          <a:noFill/>
        </p:spPr>
      </p:pic>
      <p:pic>
        <p:nvPicPr>
          <p:cNvPr id="3075" name="Picture 3" descr="C:\Users\Анастасия\Desktop\Поспелиха\priznanie_kolle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412776"/>
            <a:ext cx="2493379" cy="2664296"/>
          </a:xfrm>
          <a:prstGeom prst="rect">
            <a:avLst/>
          </a:prstGeom>
          <a:noFill/>
        </p:spPr>
      </p:pic>
      <p:pic>
        <p:nvPicPr>
          <p:cNvPr id="3076" name="Picture 4" descr="C:\Users\Анастасия\Desktop\Поспелиха\priznanie3.jpg"/>
          <p:cNvPicPr>
            <a:picLocks noChangeAspect="1" noChangeArrowheads="1"/>
          </p:cNvPicPr>
          <p:nvPr/>
        </p:nvPicPr>
        <p:blipFill>
          <a:blip r:embed="rId4" cstate="print"/>
          <a:srcRect t="4746" b="4746"/>
          <a:stretch>
            <a:fillRect/>
          </a:stretch>
        </p:blipFill>
        <p:spPr bwMode="auto">
          <a:xfrm>
            <a:off x="3413553" y="4221088"/>
            <a:ext cx="5148901" cy="231555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116632"/>
          <a:ext cx="705678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112568"/>
              </a:tblGrid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 Площадки </a:t>
                      </a:r>
                    </a:p>
                    <a:p>
                      <a:pPr algn="just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Профсоюза</a:t>
                      </a:r>
                    </a:p>
                    <a:p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ГАЛЕРЕЯ ПОЧЕТА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«ПРИЗНАНИЕ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КОЛЛЕГ»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1011540" cy="1152128"/>
          </a:xfrm>
          <a:prstGeom prst="rect">
            <a:avLst/>
          </a:prstGeom>
        </p:spPr>
      </p:pic>
      <p:pic>
        <p:nvPicPr>
          <p:cNvPr id="9" name="Picture 3" descr="D:\фото\2016\Поспелиха 1.jpg"/>
          <p:cNvPicPr>
            <a:picLocks noChangeAspect="1" noChangeArrowheads="1"/>
          </p:cNvPicPr>
          <p:nvPr/>
        </p:nvPicPr>
        <p:blipFill>
          <a:blip r:embed="rId6" cstate="print"/>
          <a:srcRect l="13280" t="33228" r="30986" b="4430"/>
          <a:stretch>
            <a:fillRect/>
          </a:stretch>
        </p:blipFill>
        <p:spPr bwMode="auto">
          <a:xfrm>
            <a:off x="251520" y="4221088"/>
            <a:ext cx="2952328" cy="2342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59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 «Вера сдвигает горы...»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20</cp:revision>
  <dcterms:created xsi:type="dcterms:W3CDTF">2017-11-21T02:41:53Z</dcterms:created>
  <dcterms:modified xsi:type="dcterms:W3CDTF">2017-11-22T07:26:05Z</dcterms:modified>
</cp:coreProperties>
</file>