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11" r:id="rId3"/>
    <p:sldId id="284" r:id="rId4"/>
    <p:sldId id="312" r:id="rId5"/>
    <p:sldId id="309" r:id="rId6"/>
    <p:sldId id="313" r:id="rId7"/>
    <p:sldId id="314" r:id="rId8"/>
    <p:sldId id="315" r:id="rId9"/>
    <p:sldId id="316" r:id="rId10"/>
    <p:sldId id="318" r:id="rId11"/>
    <p:sldId id="308" r:id="rId12"/>
    <p:sldId id="319" r:id="rId13"/>
    <p:sldId id="307" r:id="rId1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CC0000"/>
    <a:srgbClr val="FF6600"/>
    <a:srgbClr val="FF6699"/>
    <a:srgbClr val="000000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>
        <p:scale>
          <a:sx n="70" d="100"/>
          <a:sy n="70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FBBA9-4BCD-4E77-9372-65496270AD75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06DEFC8-CB22-4566-AED7-544042AE139B}">
      <dgm:prSet phldrT="[Текст]" custT="1"/>
      <dgm:spPr>
        <a:solidFill>
          <a:srgbClr val="00B0F0"/>
        </a:solidFill>
        <a:ln>
          <a:solidFill>
            <a:srgbClr val="0000CC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CC"/>
              </a:solidFill>
              <a:latin typeface="Arial Black" pitchFamily="34" charset="0"/>
            </a:rPr>
            <a:t>1</a:t>
          </a:r>
          <a:endParaRPr lang="ru-RU" sz="2800" b="1" dirty="0">
            <a:solidFill>
              <a:srgbClr val="0000CC"/>
            </a:solidFill>
            <a:latin typeface="Arial Black" pitchFamily="34" charset="0"/>
          </a:endParaRPr>
        </a:p>
      </dgm:t>
    </dgm:pt>
    <dgm:pt modelId="{B6E382EA-3CDB-4235-867B-4E33B17314C0}" type="parTrans" cxnId="{07AA8F76-1F39-4921-B62B-1CDD808710AE}">
      <dgm:prSet/>
      <dgm:spPr/>
      <dgm:t>
        <a:bodyPr/>
        <a:lstStyle/>
        <a:p>
          <a:endParaRPr lang="ru-RU"/>
        </a:p>
      </dgm:t>
    </dgm:pt>
    <dgm:pt modelId="{DA52AC02-3BFF-4C3F-86B5-1CB433ACF49F}" type="sibTrans" cxnId="{07AA8F76-1F39-4921-B62B-1CDD808710AE}">
      <dgm:prSet/>
      <dgm:spPr/>
      <dgm:t>
        <a:bodyPr/>
        <a:lstStyle/>
        <a:p>
          <a:endParaRPr lang="ru-RU"/>
        </a:p>
      </dgm:t>
    </dgm:pt>
    <dgm:pt modelId="{C142CF3B-DDB9-45C5-BC29-2CAA7CEF5CBA}">
      <dgm:prSet phldrT="[Текст]"/>
      <dgm:spPr>
        <a:solidFill>
          <a:srgbClr val="00FF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ЗАРАБОТНАЯ ПЛАТА</a:t>
          </a:r>
          <a:endParaRPr lang="ru-RU" b="1" dirty="0">
            <a:solidFill>
              <a:srgbClr val="C00000"/>
            </a:solidFill>
          </a:endParaRPr>
        </a:p>
      </dgm:t>
    </dgm:pt>
    <dgm:pt modelId="{CB7F28EA-5F49-4D69-8E90-5B4641733330}" type="parTrans" cxnId="{DE8B43FB-4BB4-450E-85CF-695B99ACB46B}">
      <dgm:prSet/>
      <dgm:spPr/>
      <dgm:t>
        <a:bodyPr/>
        <a:lstStyle/>
        <a:p>
          <a:endParaRPr lang="ru-RU"/>
        </a:p>
      </dgm:t>
    </dgm:pt>
    <dgm:pt modelId="{A5DDAF73-1464-4502-A467-2FF99B835A51}" type="sibTrans" cxnId="{DE8B43FB-4BB4-450E-85CF-695B99ACB46B}">
      <dgm:prSet/>
      <dgm:spPr/>
      <dgm:t>
        <a:bodyPr/>
        <a:lstStyle/>
        <a:p>
          <a:endParaRPr lang="ru-RU"/>
        </a:p>
      </dgm:t>
    </dgm:pt>
    <dgm:pt modelId="{6C5CE7A5-8CFE-4827-8699-94307F73AF06}">
      <dgm:prSet phldrT="[Текст]"/>
      <dgm:spPr>
        <a:solidFill>
          <a:srgbClr val="00FF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ЗДОРОВЬЕ</a:t>
          </a:r>
          <a:endParaRPr lang="ru-RU" b="1" dirty="0">
            <a:solidFill>
              <a:srgbClr val="C00000"/>
            </a:solidFill>
          </a:endParaRPr>
        </a:p>
      </dgm:t>
    </dgm:pt>
    <dgm:pt modelId="{A6389FED-0EF3-4C0C-A211-70B685178409}" type="parTrans" cxnId="{EB2E8442-4435-4B0A-AB0E-D78D905B13E1}">
      <dgm:prSet/>
      <dgm:spPr/>
      <dgm:t>
        <a:bodyPr/>
        <a:lstStyle/>
        <a:p>
          <a:endParaRPr lang="ru-RU"/>
        </a:p>
      </dgm:t>
    </dgm:pt>
    <dgm:pt modelId="{051D7EB4-E915-4A8A-A0DF-A0EE0E9A452D}" type="sibTrans" cxnId="{EB2E8442-4435-4B0A-AB0E-D78D905B13E1}">
      <dgm:prSet/>
      <dgm:spPr/>
      <dgm:t>
        <a:bodyPr/>
        <a:lstStyle/>
        <a:p>
          <a:endParaRPr lang="ru-RU"/>
        </a:p>
      </dgm:t>
    </dgm:pt>
    <dgm:pt modelId="{983F18CD-443C-4BE8-B385-E0D70100B726}">
      <dgm:prSet phldrT="[Текст]" custT="1"/>
      <dgm:spPr>
        <a:solidFill>
          <a:srgbClr val="00B0F0"/>
        </a:solidFill>
        <a:ln>
          <a:solidFill>
            <a:srgbClr val="0000CC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CC"/>
              </a:solidFill>
              <a:latin typeface="Arial Black" pitchFamily="34" charset="0"/>
            </a:rPr>
            <a:t>3</a:t>
          </a:r>
          <a:endParaRPr lang="ru-RU" sz="2800" b="1" dirty="0">
            <a:solidFill>
              <a:srgbClr val="0000CC"/>
            </a:solidFill>
            <a:latin typeface="Arial Black" pitchFamily="34" charset="0"/>
          </a:endParaRPr>
        </a:p>
      </dgm:t>
    </dgm:pt>
    <dgm:pt modelId="{F67CDBAA-124D-48D1-BB44-9D9F58399C27}" type="parTrans" cxnId="{94AB6BB8-F587-42CB-8F71-7CAB3B75297C}">
      <dgm:prSet/>
      <dgm:spPr/>
      <dgm:t>
        <a:bodyPr/>
        <a:lstStyle/>
        <a:p>
          <a:endParaRPr lang="ru-RU"/>
        </a:p>
      </dgm:t>
    </dgm:pt>
    <dgm:pt modelId="{9D2716C1-3C59-42E1-B0B5-0996895F8A0E}" type="sibTrans" cxnId="{94AB6BB8-F587-42CB-8F71-7CAB3B75297C}">
      <dgm:prSet/>
      <dgm:spPr/>
      <dgm:t>
        <a:bodyPr/>
        <a:lstStyle/>
        <a:p>
          <a:endParaRPr lang="ru-RU"/>
        </a:p>
      </dgm:t>
    </dgm:pt>
    <dgm:pt modelId="{BC0195A4-F10E-4DA5-9AE9-B9475A1D5E33}">
      <dgm:prSet phldrT="[Текст]" custT="1"/>
      <dgm:spPr>
        <a:solidFill>
          <a:srgbClr val="00B0F0"/>
        </a:solidFill>
        <a:ln>
          <a:solidFill>
            <a:srgbClr val="0000CC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CC"/>
              </a:solidFill>
              <a:latin typeface="Arial Black" pitchFamily="34" charset="0"/>
            </a:rPr>
            <a:t>2</a:t>
          </a:r>
          <a:endParaRPr lang="ru-RU" sz="2800" b="1" dirty="0">
            <a:solidFill>
              <a:srgbClr val="0000CC"/>
            </a:solidFill>
            <a:latin typeface="Arial Black" pitchFamily="34" charset="0"/>
          </a:endParaRPr>
        </a:p>
      </dgm:t>
    </dgm:pt>
    <dgm:pt modelId="{03FB199D-D660-44E4-8FBD-A291B6AB7250}" type="sibTrans" cxnId="{DABFB3DC-4B20-4639-84FD-963CC154A214}">
      <dgm:prSet/>
      <dgm:spPr/>
      <dgm:t>
        <a:bodyPr/>
        <a:lstStyle/>
        <a:p>
          <a:endParaRPr lang="ru-RU"/>
        </a:p>
      </dgm:t>
    </dgm:pt>
    <dgm:pt modelId="{61FA4F28-B070-41B9-B87C-3C03FD17C61F}" type="parTrans" cxnId="{DABFB3DC-4B20-4639-84FD-963CC154A214}">
      <dgm:prSet/>
      <dgm:spPr/>
      <dgm:t>
        <a:bodyPr/>
        <a:lstStyle/>
        <a:p>
          <a:endParaRPr lang="ru-RU"/>
        </a:p>
      </dgm:t>
    </dgm:pt>
    <dgm:pt modelId="{26053F56-DB4D-48F3-A71B-26B2276EAED5}">
      <dgm:prSet/>
      <dgm:spPr>
        <a:solidFill>
          <a:srgbClr val="00FF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ЗАЩИТА (правовая)</a:t>
          </a:r>
          <a:endParaRPr lang="ru-RU" b="1" dirty="0">
            <a:solidFill>
              <a:srgbClr val="C00000"/>
            </a:solidFill>
          </a:endParaRPr>
        </a:p>
      </dgm:t>
    </dgm:pt>
    <dgm:pt modelId="{6F5084F1-C6C9-4D58-826C-AD4F920FB936}" type="parTrans" cxnId="{1948EF30-0D8B-4904-B355-99BEE7DFD723}">
      <dgm:prSet/>
      <dgm:spPr/>
      <dgm:t>
        <a:bodyPr/>
        <a:lstStyle/>
        <a:p>
          <a:endParaRPr lang="ru-RU"/>
        </a:p>
      </dgm:t>
    </dgm:pt>
    <dgm:pt modelId="{39C67D03-4171-4233-B158-5B986CBC7C5F}" type="sibTrans" cxnId="{1948EF30-0D8B-4904-B355-99BEE7DFD723}">
      <dgm:prSet/>
      <dgm:spPr/>
      <dgm:t>
        <a:bodyPr/>
        <a:lstStyle/>
        <a:p>
          <a:endParaRPr lang="ru-RU"/>
        </a:p>
      </dgm:t>
    </dgm:pt>
    <dgm:pt modelId="{EF6C039F-3B10-4DF3-91E2-F68F2DB1D06A}">
      <dgm:prSet custT="1"/>
      <dgm:spPr>
        <a:solidFill>
          <a:srgbClr val="00B0F0"/>
        </a:solidFill>
        <a:ln>
          <a:solidFill>
            <a:srgbClr val="0000CC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CC"/>
              </a:solidFill>
              <a:latin typeface="Arial Black" pitchFamily="34" charset="0"/>
            </a:rPr>
            <a:t>4</a:t>
          </a:r>
          <a:endParaRPr lang="ru-RU" sz="2800" b="1" dirty="0">
            <a:solidFill>
              <a:srgbClr val="0000CC"/>
            </a:solidFill>
            <a:latin typeface="Arial Black" pitchFamily="34" charset="0"/>
          </a:endParaRPr>
        </a:p>
      </dgm:t>
    </dgm:pt>
    <dgm:pt modelId="{A61F31B7-E99F-4341-AEB8-298AC45AE79D}" type="parTrans" cxnId="{8028F3CE-CDB9-45BF-8687-CD958F2FC413}">
      <dgm:prSet/>
      <dgm:spPr/>
      <dgm:t>
        <a:bodyPr/>
        <a:lstStyle/>
        <a:p>
          <a:endParaRPr lang="ru-RU"/>
        </a:p>
      </dgm:t>
    </dgm:pt>
    <dgm:pt modelId="{B81EF5D8-F879-47C6-AF59-AA809FEAB203}" type="sibTrans" cxnId="{8028F3CE-CDB9-45BF-8687-CD958F2FC413}">
      <dgm:prSet/>
      <dgm:spPr/>
      <dgm:t>
        <a:bodyPr/>
        <a:lstStyle/>
        <a:p>
          <a:endParaRPr lang="ru-RU"/>
        </a:p>
      </dgm:t>
    </dgm:pt>
    <dgm:pt modelId="{3C624769-D1F2-4C1A-93F3-09ED67A44105}">
      <dgm:prSet/>
      <dgm:spPr>
        <a:solidFill>
          <a:srgbClr val="00FF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ЗАКОННЫЕ МЕТОДЫ</a:t>
          </a:r>
          <a:endParaRPr lang="ru-RU" b="1" dirty="0">
            <a:solidFill>
              <a:srgbClr val="C00000"/>
            </a:solidFill>
          </a:endParaRPr>
        </a:p>
      </dgm:t>
    </dgm:pt>
    <dgm:pt modelId="{E5E113FB-72D2-4B88-A655-FF07F86A7FC5}" type="parTrans" cxnId="{80B37C3A-88EA-43A7-A650-731804F30108}">
      <dgm:prSet/>
      <dgm:spPr/>
      <dgm:t>
        <a:bodyPr/>
        <a:lstStyle/>
        <a:p>
          <a:endParaRPr lang="ru-RU"/>
        </a:p>
      </dgm:t>
    </dgm:pt>
    <dgm:pt modelId="{55C288F4-E7B4-4D25-8310-8A8826B64D41}" type="sibTrans" cxnId="{80B37C3A-88EA-43A7-A650-731804F30108}">
      <dgm:prSet/>
      <dgm:spPr/>
      <dgm:t>
        <a:bodyPr/>
        <a:lstStyle/>
        <a:p>
          <a:endParaRPr lang="ru-RU"/>
        </a:p>
      </dgm:t>
    </dgm:pt>
    <dgm:pt modelId="{31B3D639-1C21-4436-8463-AEF8A9C5C915}" type="pres">
      <dgm:prSet presAssocID="{529FBBA9-4BCD-4E77-9372-65496270AD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7A083A-632C-45F9-AD32-59F4FB86C180}" type="pres">
      <dgm:prSet presAssocID="{806DEFC8-CB22-4566-AED7-544042AE139B}" presName="composite" presStyleCnt="0"/>
      <dgm:spPr/>
    </dgm:pt>
    <dgm:pt modelId="{4A9A0C51-C4A5-4376-8740-3AE0EF091D87}" type="pres">
      <dgm:prSet presAssocID="{806DEFC8-CB22-4566-AED7-544042AE139B}" presName="parentText" presStyleLbl="alignNode1" presStyleIdx="0" presStyleCnt="4" custLinFactNeighborX="3002" custLinFactNeighborY="1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C768E-C39A-4A99-930A-42E4FE7F8D08}" type="pres">
      <dgm:prSet presAssocID="{806DEFC8-CB22-4566-AED7-544042AE139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88B06-344D-4C84-9624-63938F1AC7F4}" type="pres">
      <dgm:prSet presAssocID="{DA52AC02-3BFF-4C3F-86B5-1CB433ACF49F}" presName="sp" presStyleCnt="0"/>
      <dgm:spPr/>
    </dgm:pt>
    <dgm:pt modelId="{D19EC769-8CF8-47DC-ADD0-9D73C8B64B62}" type="pres">
      <dgm:prSet presAssocID="{BC0195A4-F10E-4DA5-9AE9-B9475A1D5E33}" presName="composite" presStyleCnt="0"/>
      <dgm:spPr/>
    </dgm:pt>
    <dgm:pt modelId="{71DCE603-CCB9-4F88-8565-472D64739EA1}" type="pres">
      <dgm:prSet presAssocID="{BC0195A4-F10E-4DA5-9AE9-B9475A1D5E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23B9F-01A9-48A0-9295-8F8D347931DB}" type="pres">
      <dgm:prSet presAssocID="{BC0195A4-F10E-4DA5-9AE9-B9475A1D5E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4B94A-378E-42DB-AB2E-27808240DE0E}" type="pres">
      <dgm:prSet presAssocID="{03FB199D-D660-44E4-8FBD-A291B6AB7250}" presName="sp" presStyleCnt="0"/>
      <dgm:spPr/>
    </dgm:pt>
    <dgm:pt modelId="{4D507C2F-ACF3-435A-AC5B-3360E034E698}" type="pres">
      <dgm:prSet presAssocID="{983F18CD-443C-4BE8-B385-E0D70100B726}" presName="composite" presStyleCnt="0"/>
      <dgm:spPr/>
    </dgm:pt>
    <dgm:pt modelId="{71DE890F-8CBB-469F-8150-002028A7051F}" type="pres">
      <dgm:prSet presAssocID="{983F18CD-443C-4BE8-B385-E0D70100B7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174F9-6BD1-4095-A300-80F7FD25E7CD}" type="pres">
      <dgm:prSet presAssocID="{983F18CD-443C-4BE8-B385-E0D70100B72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DF4C4-1E3D-4266-9169-F9F8B831064E}" type="pres">
      <dgm:prSet presAssocID="{9D2716C1-3C59-42E1-B0B5-0996895F8A0E}" presName="sp" presStyleCnt="0"/>
      <dgm:spPr/>
    </dgm:pt>
    <dgm:pt modelId="{3FDD7CE3-8EE6-40C0-8372-4F98F503BF34}" type="pres">
      <dgm:prSet presAssocID="{EF6C039F-3B10-4DF3-91E2-F68F2DB1D06A}" presName="composite" presStyleCnt="0"/>
      <dgm:spPr/>
    </dgm:pt>
    <dgm:pt modelId="{35B74F54-BC9C-4E34-9875-0A783A1A41A2}" type="pres">
      <dgm:prSet presAssocID="{EF6C039F-3B10-4DF3-91E2-F68F2DB1D06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87309-BF6E-4F38-9971-75D6FAF986D3}" type="pres">
      <dgm:prSet presAssocID="{EF6C039F-3B10-4DF3-91E2-F68F2DB1D06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99681-5727-459D-B2EC-7D76A97E81E0}" type="presOf" srcId="{26053F56-DB4D-48F3-A71B-26B2276EAED5}" destId="{A4F174F9-6BD1-4095-A300-80F7FD25E7CD}" srcOrd="0" destOrd="0" presId="urn:microsoft.com/office/officeart/2005/8/layout/chevron2"/>
    <dgm:cxn modelId="{07AA8F76-1F39-4921-B62B-1CDD808710AE}" srcId="{529FBBA9-4BCD-4E77-9372-65496270AD75}" destId="{806DEFC8-CB22-4566-AED7-544042AE139B}" srcOrd="0" destOrd="0" parTransId="{B6E382EA-3CDB-4235-867B-4E33B17314C0}" sibTransId="{DA52AC02-3BFF-4C3F-86B5-1CB433ACF49F}"/>
    <dgm:cxn modelId="{DE8B43FB-4BB4-450E-85CF-695B99ACB46B}" srcId="{806DEFC8-CB22-4566-AED7-544042AE139B}" destId="{C142CF3B-DDB9-45C5-BC29-2CAA7CEF5CBA}" srcOrd="0" destOrd="0" parTransId="{CB7F28EA-5F49-4D69-8E90-5B4641733330}" sibTransId="{A5DDAF73-1464-4502-A467-2FF99B835A51}"/>
    <dgm:cxn modelId="{80B37C3A-88EA-43A7-A650-731804F30108}" srcId="{EF6C039F-3B10-4DF3-91E2-F68F2DB1D06A}" destId="{3C624769-D1F2-4C1A-93F3-09ED67A44105}" srcOrd="0" destOrd="0" parTransId="{E5E113FB-72D2-4B88-A655-FF07F86A7FC5}" sibTransId="{55C288F4-E7B4-4D25-8310-8A8826B64D41}"/>
    <dgm:cxn modelId="{65EA269C-9833-4AED-8D7C-45C885FA4D00}" type="presOf" srcId="{6C5CE7A5-8CFE-4827-8699-94307F73AF06}" destId="{53423B9F-01A9-48A0-9295-8F8D347931DB}" srcOrd="0" destOrd="0" presId="urn:microsoft.com/office/officeart/2005/8/layout/chevron2"/>
    <dgm:cxn modelId="{CD85E2EF-35DB-4B96-B917-CD05B6CDDEEC}" type="presOf" srcId="{EF6C039F-3B10-4DF3-91E2-F68F2DB1D06A}" destId="{35B74F54-BC9C-4E34-9875-0A783A1A41A2}" srcOrd="0" destOrd="0" presId="urn:microsoft.com/office/officeart/2005/8/layout/chevron2"/>
    <dgm:cxn modelId="{94AB6BB8-F587-42CB-8F71-7CAB3B75297C}" srcId="{529FBBA9-4BCD-4E77-9372-65496270AD75}" destId="{983F18CD-443C-4BE8-B385-E0D70100B726}" srcOrd="2" destOrd="0" parTransId="{F67CDBAA-124D-48D1-BB44-9D9F58399C27}" sibTransId="{9D2716C1-3C59-42E1-B0B5-0996895F8A0E}"/>
    <dgm:cxn modelId="{10DC0D8E-6B94-4E13-9423-4E6DDB7E5001}" type="presOf" srcId="{3C624769-D1F2-4C1A-93F3-09ED67A44105}" destId="{3A087309-BF6E-4F38-9971-75D6FAF986D3}" srcOrd="0" destOrd="0" presId="urn:microsoft.com/office/officeart/2005/8/layout/chevron2"/>
    <dgm:cxn modelId="{1A2E4A0A-46C3-43DF-99A6-9DDFBB33CA5D}" type="presOf" srcId="{806DEFC8-CB22-4566-AED7-544042AE139B}" destId="{4A9A0C51-C4A5-4376-8740-3AE0EF091D87}" srcOrd="0" destOrd="0" presId="urn:microsoft.com/office/officeart/2005/8/layout/chevron2"/>
    <dgm:cxn modelId="{CD0D71B4-CBCF-42E3-9CA2-7CB2657D4A9C}" type="presOf" srcId="{C142CF3B-DDB9-45C5-BC29-2CAA7CEF5CBA}" destId="{4E9C768E-C39A-4A99-930A-42E4FE7F8D08}" srcOrd="0" destOrd="0" presId="urn:microsoft.com/office/officeart/2005/8/layout/chevron2"/>
    <dgm:cxn modelId="{B57D756D-282C-4942-8398-566EDD164D14}" type="presOf" srcId="{529FBBA9-4BCD-4E77-9372-65496270AD75}" destId="{31B3D639-1C21-4436-8463-AEF8A9C5C915}" srcOrd="0" destOrd="0" presId="urn:microsoft.com/office/officeart/2005/8/layout/chevron2"/>
    <dgm:cxn modelId="{EB2E8442-4435-4B0A-AB0E-D78D905B13E1}" srcId="{BC0195A4-F10E-4DA5-9AE9-B9475A1D5E33}" destId="{6C5CE7A5-8CFE-4827-8699-94307F73AF06}" srcOrd="0" destOrd="0" parTransId="{A6389FED-0EF3-4C0C-A211-70B685178409}" sibTransId="{051D7EB4-E915-4A8A-A0DF-A0EE0E9A452D}"/>
    <dgm:cxn modelId="{6F072ED3-751A-4830-B502-6F1F7F77687F}" type="presOf" srcId="{983F18CD-443C-4BE8-B385-E0D70100B726}" destId="{71DE890F-8CBB-469F-8150-002028A7051F}" srcOrd="0" destOrd="0" presId="urn:microsoft.com/office/officeart/2005/8/layout/chevron2"/>
    <dgm:cxn modelId="{8028F3CE-CDB9-45BF-8687-CD958F2FC413}" srcId="{529FBBA9-4BCD-4E77-9372-65496270AD75}" destId="{EF6C039F-3B10-4DF3-91E2-F68F2DB1D06A}" srcOrd="3" destOrd="0" parTransId="{A61F31B7-E99F-4341-AEB8-298AC45AE79D}" sibTransId="{B81EF5D8-F879-47C6-AF59-AA809FEAB203}"/>
    <dgm:cxn modelId="{1948EF30-0D8B-4904-B355-99BEE7DFD723}" srcId="{983F18CD-443C-4BE8-B385-E0D70100B726}" destId="{26053F56-DB4D-48F3-A71B-26B2276EAED5}" srcOrd="0" destOrd="0" parTransId="{6F5084F1-C6C9-4D58-826C-AD4F920FB936}" sibTransId="{39C67D03-4171-4233-B158-5B986CBC7C5F}"/>
    <dgm:cxn modelId="{303D4A0D-16DC-4933-AF56-DC85797A0651}" type="presOf" srcId="{BC0195A4-F10E-4DA5-9AE9-B9475A1D5E33}" destId="{71DCE603-CCB9-4F88-8565-472D64739EA1}" srcOrd="0" destOrd="0" presId="urn:microsoft.com/office/officeart/2005/8/layout/chevron2"/>
    <dgm:cxn modelId="{DABFB3DC-4B20-4639-84FD-963CC154A214}" srcId="{529FBBA9-4BCD-4E77-9372-65496270AD75}" destId="{BC0195A4-F10E-4DA5-9AE9-B9475A1D5E33}" srcOrd="1" destOrd="0" parTransId="{61FA4F28-B070-41B9-B87C-3C03FD17C61F}" sibTransId="{03FB199D-D660-44E4-8FBD-A291B6AB7250}"/>
    <dgm:cxn modelId="{2D8135CE-7AD0-40CC-B39F-65E07953F2C2}" type="presParOf" srcId="{31B3D639-1C21-4436-8463-AEF8A9C5C915}" destId="{157A083A-632C-45F9-AD32-59F4FB86C180}" srcOrd="0" destOrd="0" presId="urn:microsoft.com/office/officeart/2005/8/layout/chevron2"/>
    <dgm:cxn modelId="{EF48AF9D-449A-4C29-8535-D5CC393017D6}" type="presParOf" srcId="{157A083A-632C-45F9-AD32-59F4FB86C180}" destId="{4A9A0C51-C4A5-4376-8740-3AE0EF091D87}" srcOrd="0" destOrd="0" presId="urn:microsoft.com/office/officeart/2005/8/layout/chevron2"/>
    <dgm:cxn modelId="{EE54197E-3180-44C4-9EBF-2CDB2F6C7C8E}" type="presParOf" srcId="{157A083A-632C-45F9-AD32-59F4FB86C180}" destId="{4E9C768E-C39A-4A99-930A-42E4FE7F8D08}" srcOrd="1" destOrd="0" presId="urn:microsoft.com/office/officeart/2005/8/layout/chevron2"/>
    <dgm:cxn modelId="{FE11C1D5-51BA-4B0C-92AF-6DD0B7C2597C}" type="presParOf" srcId="{31B3D639-1C21-4436-8463-AEF8A9C5C915}" destId="{DD688B06-344D-4C84-9624-63938F1AC7F4}" srcOrd="1" destOrd="0" presId="urn:microsoft.com/office/officeart/2005/8/layout/chevron2"/>
    <dgm:cxn modelId="{570D3521-934B-4BEE-A806-D7C93087DAA9}" type="presParOf" srcId="{31B3D639-1C21-4436-8463-AEF8A9C5C915}" destId="{D19EC769-8CF8-47DC-ADD0-9D73C8B64B62}" srcOrd="2" destOrd="0" presId="urn:microsoft.com/office/officeart/2005/8/layout/chevron2"/>
    <dgm:cxn modelId="{64626746-092F-4288-A2E0-0387D8877869}" type="presParOf" srcId="{D19EC769-8CF8-47DC-ADD0-9D73C8B64B62}" destId="{71DCE603-CCB9-4F88-8565-472D64739EA1}" srcOrd="0" destOrd="0" presId="urn:microsoft.com/office/officeart/2005/8/layout/chevron2"/>
    <dgm:cxn modelId="{E01CBF70-58EF-4812-98A8-FB3B3AA02754}" type="presParOf" srcId="{D19EC769-8CF8-47DC-ADD0-9D73C8B64B62}" destId="{53423B9F-01A9-48A0-9295-8F8D347931DB}" srcOrd="1" destOrd="0" presId="urn:microsoft.com/office/officeart/2005/8/layout/chevron2"/>
    <dgm:cxn modelId="{399C54D3-68F1-4E0E-A6B3-B8DD54F19A78}" type="presParOf" srcId="{31B3D639-1C21-4436-8463-AEF8A9C5C915}" destId="{1D24B94A-378E-42DB-AB2E-27808240DE0E}" srcOrd="3" destOrd="0" presId="urn:microsoft.com/office/officeart/2005/8/layout/chevron2"/>
    <dgm:cxn modelId="{FDEB3BBE-596D-416D-9561-F98FA6163B5C}" type="presParOf" srcId="{31B3D639-1C21-4436-8463-AEF8A9C5C915}" destId="{4D507C2F-ACF3-435A-AC5B-3360E034E698}" srcOrd="4" destOrd="0" presId="urn:microsoft.com/office/officeart/2005/8/layout/chevron2"/>
    <dgm:cxn modelId="{1E000C67-0A85-486F-8794-B2BE2FF9D769}" type="presParOf" srcId="{4D507C2F-ACF3-435A-AC5B-3360E034E698}" destId="{71DE890F-8CBB-469F-8150-002028A7051F}" srcOrd="0" destOrd="0" presId="urn:microsoft.com/office/officeart/2005/8/layout/chevron2"/>
    <dgm:cxn modelId="{8064ECC7-FA3A-4A24-BC8A-82A24E743E6B}" type="presParOf" srcId="{4D507C2F-ACF3-435A-AC5B-3360E034E698}" destId="{A4F174F9-6BD1-4095-A300-80F7FD25E7CD}" srcOrd="1" destOrd="0" presId="urn:microsoft.com/office/officeart/2005/8/layout/chevron2"/>
    <dgm:cxn modelId="{6F50A67D-6135-4F81-978D-0D3092EA2C79}" type="presParOf" srcId="{31B3D639-1C21-4436-8463-AEF8A9C5C915}" destId="{8B3DF4C4-1E3D-4266-9169-F9F8B831064E}" srcOrd="5" destOrd="0" presId="urn:microsoft.com/office/officeart/2005/8/layout/chevron2"/>
    <dgm:cxn modelId="{75B33EFE-B390-4F87-94F4-A9373AFEC010}" type="presParOf" srcId="{31B3D639-1C21-4436-8463-AEF8A9C5C915}" destId="{3FDD7CE3-8EE6-40C0-8372-4F98F503BF34}" srcOrd="6" destOrd="0" presId="urn:microsoft.com/office/officeart/2005/8/layout/chevron2"/>
    <dgm:cxn modelId="{25552C92-8A8B-4D89-AA5E-AB71E6CFE173}" type="presParOf" srcId="{3FDD7CE3-8EE6-40C0-8372-4F98F503BF34}" destId="{35B74F54-BC9C-4E34-9875-0A783A1A41A2}" srcOrd="0" destOrd="0" presId="urn:microsoft.com/office/officeart/2005/8/layout/chevron2"/>
    <dgm:cxn modelId="{33C9DBE0-DF16-4027-A4A0-3681CBEA59B9}" type="presParOf" srcId="{3FDD7CE3-8EE6-40C0-8372-4F98F503BF34}" destId="{3A087309-BF6E-4F38-9971-75D6FAF986D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9A0C51-C4A5-4376-8740-3AE0EF091D87}">
      <dsp:nvSpPr>
        <dsp:cNvPr id="0" name=""/>
        <dsp:cNvSpPr/>
      </dsp:nvSpPr>
      <dsp:spPr>
        <a:xfrm rot="5400000">
          <a:off x="-145241" y="184685"/>
          <a:ext cx="1126024" cy="78821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CC"/>
              </a:solidFill>
              <a:latin typeface="Arial Black" pitchFamily="34" charset="0"/>
            </a:rPr>
            <a:t>1</a:t>
          </a:r>
          <a:endParaRPr lang="ru-RU" sz="2800" b="1" kern="1200" dirty="0">
            <a:solidFill>
              <a:srgbClr val="0000CC"/>
            </a:solidFill>
            <a:latin typeface="Arial Black" pitchFamily="34" charset="0"/>
          </a:endParaRPr>
        </a:p>
      </dsp:txBody>
      <dsp:txXfrm rot="5400000">
        <a:off x="-145241" y="184685"/>
        <a:ext cx="1126024" cy="788217"/>
      </dsp:txXfrm>
    </dsp:sp>
    <dsp:sp modelId="{4E9C768E-C39A-4A99-930A-42E4FE7F8D08}">
      <dsp:nvSpPr>
        <dsp:cNvPr id="0" name=""/>
        <dsp:cNvSpPr/>
      </dsp:nvSpPr>
      <dsp:spPr>
        <a:xfrm rot="5400000">
          <a:off x="3075958" y="-2285156"/>
          <a:ext cx="732300" cy="5307782"/>
        </a:xfrm>
        <a:prstGeom prst="round2SameRect">
          <a:avLst/>
        </a:prstGeom>
        <a:solidFill>
          <a:srgbClr val="00FF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ЗАРАБОТНАЯ ПЛАТА</a:t>
          </a:r>
          <a:endParaRPr lang="ru-RU" sz="4000" b="1" kern="1200" dirty="0">
            <a:solidFill>
              <a:srgbClr val="C00000"/>
            </a:solidFill>
          </a:endParaRPr>
        </a:p>
      </dsp:txBody>
      <dsp:txXfrm rot="5400000">
        <a:off x="3075958" y="-2285156"/>
        <a:ext cx="732300" cy="5307782"/>
      </dsp:txXfrm>
    </dsp:sp>
    <dsp:sp modelId="{71DCE603-CCB9-4F88-8565-472D64739EA1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CC"/>
              </a:solidFill>
              <a:latin typeface="Arial Black" pitchFamily="34" charset="0"/>
            </a:rPr>
            <a:t>2</a:t>
          </a:r>
          <a:endParaRPr lang="ru-RU" sz="2800" b="1" kern="1200" dirty="0">
            <a:solidFill>
              <a:srgbClr val="0000CC"/>
            </a:solidFill>
            <a:latin typeface="Arial Black" pitchFamily="34" charset="0"/>
          </a:endParaRPr>
        </a:p>
      </dsp:txBody>
      <dsp:txXfrm rot="5400000">
        <a:off x="-168903" y="1149090"/>
        <a:ext cx="1126024" cy="788217"/>
      </dsp:txXfrm>
    </dsp:sp>
    <dsp:sp modelId="{53423B9F-01A9-48A0-9295-8F8D347931DB}">
      <dsp:nvSpPr>
        <dsp:cNvPr id="0" name=""/>
        <dsp:cNvSpPr/>
      </dsp:nvSpPr>
      <dsp:spPr>
        <a:xfrm rot="5400000">
          <a:off x="3076150" y="-1307746"/>
          <a:ext cx="731915" cy="5307782"/>
        </a:xfrm>
        <a:prstGeom prst="round2SameRect">
          <a:avLst/>
        </a:prstGeom>
        <a:solidFill>
          <a:srgbClr val="00FF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ЗДОРОВЬЕ</a:t>
          </a:r>
          <a:endParaRPr lang="ru-RU" sz="4000" b="1" kern="1200" dirty="0">
            <a:solidFill>
              <a:srgbClr val="C00000"/>
            </a:solidFill>
          </a:endParaRPr>
        </a:p>
      </dsp:txBody>
      <dsp:txXfrm rot="5400000">
        <a:off x="3076150" y="-1307746"/>
        <a:ext cx="731915" cy="5307782"/>
      </dsp:txXfrm>
    </dsp:sp>
    <dsp:sp modelId="{71DE890F-8CBB-469F-8150-002028A7051F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CC"/>
              </a:solidFill>
              <a:latin typeface="Arial Black" pitchFamily="34" charset="0"/>
            </a:rPr>
            <a:t>3</a:t>
          </a:r>
          <a:endParaRPr lang="ru-RU" sz="2800" b="1" kern="1200" dirty="0">
            <a:solidFill>
              <a:srgbClr val="0000CC"/>
            </a:solidFill>
            <a:latin typeface="Arial Black" pitchFamily="34" charset="0"/>
          </a:endParaRPr>
        </a:p>
      </dsp:txBody>
      <dsp:txXfrm rot="5400000">
        <a:off x="-168903" y="2126692"/>
        <a:ext cx="1126024" cy="788217"/>
      </dsp:txXfrm>
    </dsp:sp>
    <dsp:sp modelId="{A4F174F9-6BD1-4095-A300-80F7FD25E7CD}">
      <dsp:nvSpPr>
        <dsp:cNvPr id="0" name=""/>
        <dsp:cNvSpPr/>
      </dsp:nvSpPr>
      <dsp:spPr>
        <a:xfrm rot="5400000">
          <a:off x="3076150" y="-330144"/>
          <a:ext cx="731915" cy="5307782"/>
        </a:xfrm>
        <a:prstGeom prst="round2SameRect">
          <a:avLst/>
        </a:prstGeom>
        <a:solidFill>
          <a:srgbClr val="00FF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ЗАЩИТА (правовая)</a:t>
          </a:r>
          <a:endParaRPr lang="ru-RU" sz="4000" b="1" kern="1200" dirty="0">
            <a:solidFill>
              <a:srgbClr val="C00000"/>
            </a:solidFill>
          </a:endParaRPr>
        </a:p>
      </dsp:txBody>
      <dsp:txXfrm rot="5400000">
        <a:off x="3076150" y="-330144"/>
        <a:ext cx="731915" cy="5307782"/>
      </dsp:txXfrm>
    </dsp:sp>
    <dsp:sp modelId="{35B74F54-BC9C-4E34-9875-0A783A1A41A2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CC"/>
              </a:solidFill>
              <a:latin typeface="Arial Black" pitchFamily="34" charset="0"/>
            </a:rPr>
            <a:t>4</a:t>
          </a:r>
          <a:endParaRPr lang="ru-RU" sz="2800" b="1" kern="1200" dirty="0">
            <a:solidFill>
              <a:srgbClr val="0000CC"/>
            </a:solidFill>
            <a:latin typeface="Arial Black" pitchFamily="34" charset="0"/>
          </a:endParaRPr>
        </a:p>
      </dsp:txBody>
      <dsp:txXfrm rot="5400000">
        <a:off x="-168903" y="3104294"/>
        <a:ext cx="1126024" cy="788217"/>
      </dsp:txXfrm>
    </dsp:sp>
    <dsp:sp modelId="{3A087309-BF6E-4F38-9971-75D6FAF986D3}">
      <dsp:nvSpPr>
        <dsp:cNvPr id="0" name=""/>
        <dsp:cNvSpPr/>
      </dsp:nvSpPr>
      <dsp:spPr>
        <a:xfrm rot="5400000">
          <a:off x="3076150" y="647457"/>
          <a:ext cx="731915" cy="5307782"/>
        </a:xfrm>
        <a:prstGeom prst="round2SameRect">
          <a:avLst/>
        </a:prstGeom>
        <a:solidFill>
          <a:srgbClr val="00FF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ЗАКОННЫЕ МЕТОДЫ</a:t>
          </a:r>
          <a:endParaRPr lang="ru-RU" sz="4000" b="1" kern="1200" dirty="0">
            <a:solidFill>
              <a:srgbClr val="C00000"/>
            </a:solidFill>
          </a:endParaRPr>
        </a:p>
      </dsp:txBody>
      <dsp:txXfrm rot="5400000">
        <a:off x="3076150" y="647457"/>
        <a:ext cx="731915" cy="530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A1A7AB0-3811-4ED8-B32E-6235016FE657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836573D-F635-4B56-A415-F6825C68B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44C0-9CA8-43FD-89EA-9F9633D59623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8299-6CEB-425D-96E3-FC67A81BB3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27F9-1E08-4780-B275-68E57E8EBE1F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C46D-5E70-4B26-980F-1D4A725F7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7233-28D8-4B17-A84F-09D2A08C1AD4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4DF0-D745-4648-A39A-20EE52E93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AF07-A385-41F3-87EE-E413DF80E3DF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D444-1D64-4B99-ADEB-6515685CB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8B02-F12E-4F93-BFD0-362CC7B5510C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8289-2997-4845-B4D5-0039D2AE6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A3B4-A948-4807-8E38-7E219D385D05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E8AE-50C7-4B29-B4F2-69A4C1656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494F-DA8E-4175-9F51-6C008611DA0D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ABBC-6BDA-4C00-8457-D0904F738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2060-8890-4774-BC2A-DDB710310D38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9B5E-C1F4-4875-9E64-42B3A4B04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D499-106F-4908-8DE0-57B9298B636F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36C9-5958-4A61-9968-182CF945F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4BDD-16AA-4DDD-9131-07A55548A471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DD92-26F1-4031-803E-D777C4B4AB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3336-D096-4FB4-B382-80FDBC2E0918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9650-6985-492C-A9AC-1A7F6C2222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5A100-50AE-47D1-BDAA-7F06A8B77B82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6D465-D04E-40CA-9104-94294F0B59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6200000">
            <a:off x="-1372703" y="1372703"/>
            <a:ext cx="6237288" cy="349187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Рисунок 5" descr="ЭМБЛЕМА СКАЗКА.png"/>
          <p:cNvPicPr>
            <a:picLocks noChangeAspect="1"/>
          </p:cNvPicPr>
          <p:nvPr/>
        </p:nvPicPr>
        <p:blipFill>
          <a:blip r:embed="rId3" cstate="print"/>
          <a:srcRect b="19890"/>
          <a:stretch>
            <a:fillRect/>
          </a:stretch>
        </p:blipFill>
        <p:spPr bwMode="auto">
          <a:xfrm>
            <a:off x="6565900" y="188913"/>
            <a:ext cx="2346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3491880" y="1844675"/>
            <a:ext cx="5507658" cy="381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800" b="1" dirty="0">
              <a:solidFill>
                <a:srgbClr val="42522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6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  <a:t>Первичная профсоюзная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  <a:t>организация </a:t>
            </a:r>
            <a:endParaRPr lang="ru-RU" sz="43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CC0000"/>
                </a:solidFill>
                <a:latin typeface="Calibri" pitchFamily="34" charset="0"/>
              </a:rPr>
              <a:t>в дошкольном образовательном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CC0000"/>
                </a:solidFill>
                <a:latin typeface="Calibri" pitchFamily="34" charset="0"/>
              </a:rPr>
              <a:t>учреждении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Calibri" pitchFamily="34" charset="0"/>
              </a:rPr>
              <a:t>Шипуново- 2018 г.</a:t>
            </a:r>
            <a:endParaRPr lang="ru-RU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79512" y="836712"/>
            <a:ext cx="3313384" cy="10801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0" y="4797152"/>
            <a:ext cx="34553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                                   Лысак Н.П.,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председатель первичной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профсоюзной организации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МБДОУ – детский сад «Сказка»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с. Шипуново Шипуновский район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origenic S"/>
            </a:endParaRPr>
          </a:p>
        </p:txBody>
      </p:sp>
      <p:pic>
        <p:nvPicPr>
          <p:cNvPr id="8" name="Picture 10" descr="http://yamnik.edusite.ru/images/p5_bezymyannyy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3159613" cy="1656184"/>
          </a:xfrm>
          <a:prstGeom prst="rect">
            <a:avLst/>
          </a:prstGeom>
          <a:noFill/>
        </p:spPr>
      </p:pic>
      <p:pic>
        <p:nvPicPr>
          <p:cNvPr id="13313" name="Picture 1" descr="C:\Users\Admin\Documents\ИЗОБРАЖЕНИЯ\фото педагогов на сайт\IMG_2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1116372" cy="143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692696"/>
            <a:ext cx="34553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ИЗ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ОПЫТА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 ПРОФСОЮЗОМ РАЙОНА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388" y="5300663"/>
            <a:ext cx="352851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2-й межрайонный туристический слёт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работников образования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rgbClr val="000000"/>
                </a:solidFill>
                <a:latin typeface="+mn-lt"/>
              </a:rPr>
              <a:t>Алейского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 округа с. Чарышское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342" name="Picture 6" descr="Сборная команда молодых педагогов Шипунов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530" y="1340768"/>
            <a:ext cx="406473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На канатной дороге Калышева А.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20888"/>
            <a:ext cx="2088232" cy="261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Представители нашего детского сада (Шмидт О.В., Калышева А.М., Труфанова Е.В.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2160240" cy="223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32040" y="4149080"/>
            <a:ext cx="39239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Спортивные старты профсоюзных команд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«Дружный профсоюзный коллектив»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 г. Алейск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НАШИ ДОСТИЖЕНИЯ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3313" name="Picture 1" descr="C:\Users\Admin\Pictures\фото скриншот\визи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536504" cy="312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Admin\Pictures\фото скриншот\1507624826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45291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http://shipskazka.ru/attachments/Image/1-007_1.jpg?template=gener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89040"/>
            <a:ext cx="1266328" cy="17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789040"/>
            <a:ext cx="1275738" cy="181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04048" y="2708920"/>
            <a:ext cx="39239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Форум победителей Р.Ф 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«Система образования 2017: передовой опыт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образовательных организаций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 г. Москва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365104"/>
            <a:ext cx="12222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 cstate="print"/>
          <a:srcRect l="4790" r="1811" b="2464"/>
          <a:stretch>
            <a:fillRect/>
          </a:stretch>
        </p:blipFill>
        <p:spPr bwMode="auto">
          <a:xfrm>
            <a:off x="3707904" y="4365104"/>
            <a:ext cx="120356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797152"/>
            <a:ext cx="158417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ДЕЛО ПРОФЕССИОНАЛЬНОЙ ЧЕСТИ –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БЫТЬ В ПРОФСОЮЗЕ!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49154" name="Picture 2" descr="C:\Users\Admin\Desktop\барнаул профсоюз\39610_5a27c220d9f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336704" cy="4410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6200000">
            <a:off x="-1372703" y="1372703"/>
            <a:ext cx="6237288" cy="349187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Рисунок 5" descr="ЭМБЛЕМА СКАЗКА.png"/>
          <p:cNvPicPr>
            <a:picLocks noChangeAspect="1"/>
          </p:cNvPicPr>
          <p:nvPr/>
        </p:nvPicPr>
        <p:blipFill>
          <a:blip r:embed="rId3" cstate="print"/>
          <a:srcRect b="19890"/>
          <a:stretch>
            <a:fillRect/>
          </a:stretch>
        </p:blipFill>
        <p:spPr bwMode="auto">
          <a:xfrm>
            <a:off x="6565900" y="188913"/>
            <a:ext cx="2346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3491880" y="1844675"/>
            <a:ext cx="5507658" cy="381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800" b="1" dirty="0">
              <a:solidFill>
                <a:srgbClr val="42522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58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5800" b="1" dirty="0" smtClean="0">
                <a:solidFill>
                  <a:srgbClr val="CC0000"/>
                </a:solidFill>
                <a:latin typeface="Calibri" pitchFamily="34" charset="0"/>
              </a:rPr>
              <a:t>Успехов и побед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5800" b="1" dirty="0" smtClean="0">
                <a:solidFill>
                  <a:srgbClr val="CC0000"/>
                </a:solidFill>
                <a:latin typeface="Calibri" pitchFamily="34" charset="0"/>
              </a:rPr>
              <a:t>в работе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5800" b="1" dirty="0" smtClean="0">
                <a:solidFill>
                  <a:srgbClr val="CC0000"/>
                </a:solidFill>
                <a:latin typeface="Calibri" pitchFamily="34" charset="0"/>
              </a:rPr>
              <a:t> профсоюза!</a:t>
            </a:r>
            <a:endParaRPr lang="ru-RU" sz="43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Calibri" pitchFamily="34" charset="0"/>
              </a:rPr>
              <a:t>Шипуново- 2018 г.</a:t>
            </a:r>
            <a:endParaRPr lang="ru-RU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79512" y="836712"/>
            <a:ext cx="3313384" cy="10801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0" y="4797152"/>
            <a:ext cx="34553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                                   Лысак Н.П.,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председатель первичной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профсоюзной организации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МБДОУ – детский сад «Сказка»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с. Шипуново Шипуновский район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origenic S"/>
            </a:endParaRPr>
          </a:p>
        </p:txBody>
      </p:sp>
      <p:pic>
        <p:nvPicPr>
          <p:cNvPr id="8" name="Picture 10" descr="http://yamnik.edusite.ru/images/p5_bezymyannyy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3159613" cy="1656184"/>
          </a:xfrm>
          <a:prstGeom prst="rect">
            <a:avLst/>
          </a:prstGeom>
          <a:noFill/>
        </p:spPr>
      </p:pic>
      <p:pic>
        <p:nvPicPr>
          <p:cNvPr id="13313" name="Picture 1" descr="C:\Users\Admin\Documents\ИЗОБРАЖЕНИЯ\фото педагогов на сайт\IMG_2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1116372" cy="143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692696"/>
            <a:ext cx="34553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ИЗ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ОПЫТА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genic S"/>
              </a:rPr>
              <a:t>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ИСТОРИЯ ОБРАЗОВАНИЯ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ПРОФСОЮЗА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364" name="Подзаголовок 7"/>
          <p:cNvSpPr txBox="1">
            <a:spLocks/>
          </p:cNvSpPr>
          <p:nvPr/>
        </p:nvSpPr>
        <p:spPr bwMode="auto">
          <a:xfrm>
            <a:off x="4067944" y="3356992"/>
            <a:ext cx="648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8760"/>
            <a:ext cx="3384376" cy="48245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Первичная профсоюзная организация в ДОУ существует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851920" y="1268760"/>
            <a:ext cx="1584176" cy="576064"/>
          </a:xfrm>
          <a:prstGeom prst="homePlat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Arial Black" pitchFamily="34" charset="0"/>
              </a:rPr>
              <a:t>2012</a:t>
            </a:r>
            <a:endParaRPr lang="ru-RU" sz="3200" b="1" dirty="0">
              <a:ln>
                <a:solidFill>
                  <a:srgbClr val="002060"/>
                </a:solidFill>
              </a:ln>
              <a:latin typeface="Arial Black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851920" y="4437112"/>
            <a:ext cx="1584176" cy="576064"/>
          </a:xfrm>
          <a:prstGeom prst="homePlat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Arial Black" pitchFamily="34" charset="0"/>
              </a:rPr>
              <a:t>2016</a:t>
            </a:r>
            <a:endParaRPr lang="ru-RU" sz="3200" b="1" dirty="0">
              <a:ln>
                <a:solidFill>
                  <a:srgbClr val="002060"/>
                </a:solidFill>
              </a:ln>
              <a:latin typeface="Arial Black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851920" y="2060848"/>
            <a:ext cx="1584176" cy="576064"/>
          </a:xfrm>
          <a:prstGeom prst="homePlat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Arial Black" pitchFamily="34" charset="0"/>
              </a:rPr>
              <a:t>2013</a:t>
            </a:r>
            <a:endParaRPr lang="ru-RU" sz="3200" b="1" dirty="0">
              <a:ln>
                <a:solidFill>
                  <a:srgbClr val="002060"/>
                </a:solidFill>
              </a:ln>
              <a:latin typeface="Arial Black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851920" y="2852936"/>
            <a:ext cx="1584176" cy="576064"/>
          </a:xfrm>
          <a:prstGeom prst="homePlat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Arial Black" pitchFamily="34" charset="0"/>
              </a:rPr>
              <a:t>2014</a:t>
            </a:r>
            <a:endParaRPr lang="ru-RU" sz="3200" b="1" dirty="0">
              <a:ln>
                <a:solidFill>
                  <a:srgbClr val="002060"/>
                </a:solidFill>
              </a:ln>
              <a:latin typeface="Arial Black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851920" y="3645024"/>
            <a:ext cx="1584176" cy="576064"/>
          </a:xfrm>
          <a:prstGeom prst="homePlat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Arial Black" pitchFamily="34" charset="0"/>
              </a:rPr>
              <a:t>2015</a:t>
            </a:r>
            <a:endParaRPr lang="ru-RU" sz="3200" b="1" dirty="0">
              <a:ln>
                <a:solidFill>
                  <a:srgbClr val="002060"/>
                </a:solidFill>
              </a:ln>
              <a:latin typeface="Arial Black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851920" y="5229200"/>
            <a:ext cx="1584176" cy="576064"/>
          </a:xfrm>
          <a:prstGeom prst="homePlat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latin typeface="Arial Black" pitchFamily="34" charset="0"/>
              </a:rPr>
              <a:t>2017</a:t>
            </a:r>
            <a:endParaRPr lang="ru-RU" sz="3200" b="1" dirty="0">
              <a:ln>
                <a:solidFill>
                  <a:srgbClr val="002060"/>
                </a:solidFill>
              </a:ln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105273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6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184482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16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263691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17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3429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7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414908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5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49411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5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5868144" y="1124744"/>
            <a:ext cx="720080" cy="4608512"/>
          </a:xfrm>
          <a:prstGeom prst="rightBrace">
            <a:avLst>
              <a:gd name="adj1" fmla="val 54663"/>
              <a:gd name="adj2" fmla="val 50897"/>
            </a:avLst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2924944"/>
            <a:ext cx="22677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CC"/>
                </a:solidFill>
              </a:rPr>
              <a:t>100%</a:t>
            </a:r>
            <a:endParaRPr lang="ru-RU" sz="6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КРЕДО ПРОФСОЮЗНОГО ЛИДЕРА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pic>
        <p:nvPicPr>
          <p:cNvPr id="12289" name="Picture 1" descr="C:\Users\Admin\Desktop\барнаул профсоюз\slide_6.jpg"/>
          <p:cNvPicPr>
            <a:picLocks noChangeAspect="1" noChangeArrowheads="1"/>
          </p:cNvPicPr>
          <p:nvPr/>
        </p:nvPicPr>
        <p:blipFill>
          <a:blip r:embed="rId3" cstate="print"/>
          <a:srcRect l="12794" t="5118" r="7881" b="12999"/>
          <a:stretch>
            <a:fillRect/>
          </a:stretch>
        </p:blipFill>
        <p:spPr bwMode="auto">
          <a:xfrm>
            <a:off x="0" y="1196752"/>
            <a:ext cx="5544616" cy="429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Штриховая стрелка вправо 7"/>
          <p:cNvSpPr/>
          <p:nvPr/>
        </p:nvSpPr>
        <p:spPr>
          <a:xfrm>
            <a:off x="5652120" y="2996952"/>
            <a:ext cx="658813" cy="66833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124744"/>
            <a:ext cx="252095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Arial Black" pitchFamily="34" charset="0"/>
                <a:cs typeface="Arial" pitchFamily="34" charset="0"/>
              </a:rPr>
              <a:t>В ЕДИНСТВЕ – НАША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СИЛА!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ОРГАНИЗАЦИОННАЯ РАБОТА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611560" y="1340768"/>
            <a:ext cx="7776864" cy="108012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охрана труда и здоровья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(аттестация рабочих мест, контроль выполнения коллективного договора, разработка проектов и соглашений по улучшению условий труда и др.)  </a:t>
            </a:r>
            <a:endParaRPr lang="ru-RU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611560" y="2780928"/>
            <a:ext cx="7776864" cy="108012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защита социальных прав и гарантий членов профсоюза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(меры социальной поддержки: беспроцентная ссуда, организация и оздоровление работников и др.)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611560" y="4149080"/>
            <a:ext cx="7776864" cy="108012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стимулирование педагогических работников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 повышению качества работы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(распределение стимулирующей части фонда оплаты труда, система материальной помощи и др.)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ИНФОРМАЦИОННАЯ РАБОТА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512" y="4005064"/>
            <a:ext cx="31534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профсоюзный уголок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337" name="Picture 1" descr="E:\DCIM\405_0220\IMG_0559.JPG"/>
          <p:cNvPicPr>
            <a:picLocks noChangeAspect="1" noChangeArrowheads="1"/>
          </p:cNvPicPr>
          <p:nvPr/>
        </p:nvPicPr>
        <p:blipFill>
          <a:blip r:embed="rId3" cstate="print"/>
          <a:srcRect l="4561" r="11824"/>
          <a:stretch>
            <a:fillRect/>
          </a:stretch>
        </p:blipFill>
        <p:spPr bwMode="auto">
          <a:xfrm>
            <a:off x="179512" y="1052736"/>
            <a:ext cx="4176464" cy="280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Users\Admin\Pictures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392488" cy="235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80112" y="2420888"/>
            <a:ext cx="31534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страничка на сайте ДОУ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6408">
            <a:off x="2762679" y="3492394"/>
            <a:ext cx="1656184" cy="239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МОТИВАЦИОННАЯ РАБОТА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МЕРОПРИЯТИЯ В ДОУ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99992" y="2924944"/>
            <a:ext cx="327585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Конкурс «Лучший по профессии - 2015»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 (среди техперсонала)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364" name="Picture 4" descr="C:\Users\Admin\Documents\КОНКУРСЫ\АЛЕКСЕЕВНА КОНКУРС\ФИЛЬМ ВИКАНОВА\материалы к фильму виканова\7\1 кадр подпись ДЕНЬ ОХРАНЫ ТРУ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49080"/>
            <a:ext cx="2699792" cy="151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C:\Users\Admin\Documents\РАЗНОЕ\ветераны 2016\IMG_5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523772" cy="141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Picture 12" descr="участницы профессионального конкурса &quot;Молодой воспитатель - 2017&quot;: Полякова Т.В., Таратынова Е.В., Труфанова Е.В.,  Акпаева Л.В., Калышева А.М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3388380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_67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124744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3528" y="2636912"/>
            <a:ext cx="327585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Конкурс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«Молодой воспитатель – 2017»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79512" y="5085184"/>
            <a:ext cx="327585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Встречи с ветеранами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(месячник пожилого человека)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131840" y="5589240"/>
            <a:ext cx="327585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День охраны труда</a:t>
            </a:r>
          </a:p>
        </p:txBody>
      </p:sp>
      <p:pic>
        <p:nvPicPr>
          <p:cNvPr id="15375" name="Picture 15" descr="C:\Users\Admin\Pictures\7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448272" cy="142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588224" y="5229200"/>
            <a:ext cx="22677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30-летие ДОУ «Сказка»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РАЙОННЫЕ МЕРОПРИЯТИЯ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512" y="3284984"/>
            <a:ext cx="25924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Конкурс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«Краса Шипуново – 2016»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10" descr="Делегация педагогов ДОУ (Пищенко М.И., музыкальный руководитель, Лысак Н.П., инструктор по физвоспитанию, Елисеева Т.В., воспитатель, Виканова Т.А., заведующий ДОУ). Районная августовская педагогическая конференци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096344" cy="265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3" descr="C:\Users\Admin\Documents\КОНКУРСЫ\краса шипуново 2016\200_0308\IMG_3036.JPG"/>
          <p:cNvPicPr>
            <a:picLocks noChangeAspect="1" noChangeArrowheads="1"/>
          </p:cNvPicPr>
          <p:nvPr/>
        </p:nvPicPr>
        <p:blipFill>
          <a:blip r:embed="rId4" cstate="print"/>
          <a:srcRect r="13776"/>
          <a:stretch>
            <a:fillRect/>
          </a:stretch>
        </p:blipFill>
        <p:spPr bwMode="auto">
          <a:xfrm>
            <a:off x="179512" y="1196752"/>
            <a:ext cx="3096344" cy="201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C:\Users\Admin\Documents\РАЗНОЕ\автоледи 2017\IMG_7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01008"/>
            <a:ext cx="332837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99792" y="5445224"/>
            <a:ext cx="187220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Конкурс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«</a:t>
            </a:r>
            <a:r>
              <a:rPr lang="ru-RU" sz="1600" b="1" dirty="0" err="1" smtClean="0">
                <a:solidFill>
                  <a:srgbClr val="000000"/>
                </a:solidFill>
                <a:latin typeface="+mn-lt"/>
              </a:rPr>
              <a:t>Автоледи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 – 2017»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76256" y="3861048"/>
            <a:ext cx="187220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августовская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педагогическая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конференция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ОРГАНИЗАЦИЯ ДОСУГА РАБОТНИКОВ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2997200"/>
            <a:ext cx="18002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ЭТАПЫ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3528" y="3068960"/>
            <a:ext cx="51847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День бега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(в рамках Всероссийского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кросса наций)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362" name="Picture 2" descr="C:\Users\Admin\Documents\КОНКУРСЫ\АЛЕКСЕЕВНА КОНКУРС\ФИЛЬМ ВИКАНОВА\материалы к фильму виканова\7\подпись ДЕНЬ БЕ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519264" cy="188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Admin\Documents\КОНКУРСЫ\АЛЕКСЕЕВНА КОНКУРС\ФИЛЬМ ВИКАНОВА\материалы к фильму виканова\7\подпись ВЫЕЗД КОЛЛЕКТИВА НА БАЗУ ОТДЫ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2061984" cy="154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68144" y="2636912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Выезд на базу отдыха с. </a:t>
            </a:r>
            <a:r>
              <a:rPr lang="ru-RU" sz="1600" b="1" dirty="0" err="1" smtClean="0">
                <a:solidFill>
                  <a:srgbClr val="000000"/>
                </a:solidFill>
                <a:latin typeface="+mn-lt"/>
              </a:rPr>
              <a:t>Чупино</a:t>
            </a:r>
            <a:endParaRPr lang="ru-RU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5536" y="5661248"/>
            <a:ext cx="302433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Лыжная база лагерь «Радуга»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с.Шипуново</a:t>
            </a:r>
          </a:p>
        </p:txBody>
      </p:sp>
      <p:pic>
        <p:nvPicPr>
          <p:cNvPr id="48130" name="Picture 2" descr="герои и участники новогоднего утренн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12976"/>
            <a:ext cx="2636309" cy="159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C:\Users\Admin\Documents\ИЗОБРАЖЕНИЯ\отдых\IMG_69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052736"/>
            <a:ext cx="21122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3" name="Picture 5" descr="C:\Users\Admin\Documents\ИЗОБРАЖЕНИЯ\ФОТО РАЗНЫЕ\IMG_6422.JPG"/>
          <p:cNvPicPr>
            <a:picLocks noChangeAspect="1" noChangeArrowheads="1"/>
          </p:cNvPicPr>
          <p:nvPr/>
        </p:nvPicPr>
        <p:blipFill>
          <a:blip r:embed="rId7" cstate="print"/>
          <a:srcRect l="13086" r="28963"/>
          <a:stretch>
            <a:fillRect/>
          </a:stretch>
        </p:blipFill>
        <p:spPr bwMode="auto">
          <a:xfrm>
            <a:off x="3491880" y="3356992"/>
            <a:ext cx="2232248" cy="216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491880" y="5445224"/>
            <a:ext cx="230425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Театр драмы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г. Барнаул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148064" y="4869160"/>
            <a:ext cx="36004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Новый год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для детей  сотрудников ДОУ</a:t>
            </a:r>
          </a:p>
        </p:txBody>
      </p:sp>
      <p:pic>
        <p:nvPicPr>
          <p:cNvPr id="17" name="Picture 14" descr="C:\Users\Admin\Pictures\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124744"/>
            <a:ext cx="2592288" cy="144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75856" y="2564904"/>
            <a:ext cx="244827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Занятие группы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 «Здоровье»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од модерации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метод модерации</Template>
  <TotalTime>1016</TotalTime>
  <Words>366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метод модерации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 ИГРА</dc:title>
  <dc:creator>Admin</dc:creator>
  <cp:lastModifiedBy>Admin</cp:lastModifiedBy>
  <cp:revision>152</cp:revision>
  <dcterms:created xsi:type="dcterms:W3CDTF">2016-03-22T14:09:16Z</dcterms:created>
  <dcterms:modified xsi:type="dcterms:W3CDTF">2018-02-20T09:56:19Z</dcterms:modified>
</cp:coreProperties>
</file>