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7" r:id="rId4"/>
    <p:sldId id="269" r:id="rId5"/>
    <p:sldId id="261" r:id="rId6"/>
    <p:sldId id="264" r:id="rId7"/>
    <p:sldId id="258" r:id="rId8"/>
    <p:sldId id="271" r:id="rId9"/>
    <p:sldId id="270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1" d="100"/>
          <a:sy n="111" d="100"/>
        </p:scale>
        <p:origin x="684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13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70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539606-7868-433A-B07D-C7BF56F60965}" type="datetimeFigureOut">
              <a:rPr lang="ru-RU" smtClean="0">
                <a:solidFill>
                  <a:srgbClr val="FFF39D"/>
                </a:solidFill>
              </a:rPr>
              <a:pPr/>
              <a:t>30.10.2018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400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523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9343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82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316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02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50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78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4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36D555-1265-4902-A876-D80F058FD9C9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66DDDC-6F12-43F9-BC5B-6A511473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539606-7868-433A-B07D-C7BF56F60965}" type="datetimeFigureOut">
              <a:rPr lang="ru-RU" smtClean="0">
                <a:solidFill>
                  <a:srgbClr val="575F6D"/>
                </a:solidFill>
              </a:rPr>
              <a:pPr/>
              <a:t>30.10.2018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E340FF-7B84-4E2E-9D15-DF4AE5813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06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143248"/>
            <a:ext cx="7596336" cy="32861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 контроля и управления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охраной труда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МБОУ « Лицей№17»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г. Славгорода, Алтайского края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 из опыта работы)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Home\Desktop\п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27655"/>
            <a:ext cx="2574066" cy="300039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6409"/>
            <a:ext cx="362752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esktop\зож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926080" cy="3901440"/>
          </a:xfrm>
          <a:prstGeom prst="rect">
            <a:avLst/>
          </a:prstGeom>
          <a:noFill/>
        </p:spPr>
      </p:pic>
      <p:pic>
        <p:nvPicPr>
          <p:cNvPr id="8" name="Picture 2" descr="C:\Users\Home\Desktop\т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273026" cy="3204770"/>
          </a:xfrm>
          <a:prstGeom prst="rect">
            <a:avLst/>
          </a:prstGeom>
          <a:noFill/>
        </p:spPr>
      </p:pic>
      <p:pic>
        <p:nvPicPr>
          <p:cNvPr id="1026" name="Picture 2" descr="C:\Users\Home\Downloads\DSC_2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96" y="10215610"/>
            <a:ext cx="14044613" cy="9363076"/>
          </a:xfrm>
          <a:prstGeom prst="rect">
            <a:avLst/>
          </a:prstGeom>
          <a:noFill/>
        </p:spPr>
      </p:pic>
      <p:pic>
        <p:nvPicPr>
          <p:cNvPr id="6" name="Picture 2" descr="C:\Users\Home\Downloads\DSC_2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66"/>
            <a:ext cx="428628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109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Социальные партнеры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Галинка\Desktop\image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6228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224" y="3645024"/>
            <a:ext cx="3975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Директор МБОУ «Лицей № 17»</a:t>
            </a:r>
          </a:p>
          <a:p>
            <a:r>
              <a:rPr lang="ru-RU" b="1" dirty="0" smtClean="0"/>
              <a:t>Харченко Сергей Иванович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1903" y="3968189"/>
            <a:ext cx="5042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Председатель профсоюзной 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рганизации МБОУ « Лицей№17»</a:t>
            </a:r>
          </a:p>
          <a:p>
            <a:pPr algn="ctr"/>
            <a:r>
              <a:rPr lang="ru-RU" b="1" dirty="0" smtClean="0"/>
              <a:t>Тараненко Наталья Петровна</a:t>
            </a:r>
          </a:p>
          <a:p>
            <a:endParaRPr lang="ru-RU" dirty="0"/>
          </a:p>
        </p:txBody>
      </p:sp>
      <p:pic>
        <p:nvPicPr>
          <p:cNvPr id="3" name="Picture 2" descr="G:\DCIM\Camera\IMG_20171017_075542.jpg"/>
          <p:cNvPicPr>
            <a:picLocks noChangeAspect="1" noChangeArrowheads="1"/>
          </p:cNvPicPr>
          <p:nvPr/>
        </p:nvPicPr>
        <p:blipFill>
          <a:blip r:embed="rId3" cstate="print"/>
          <a:srcRect l="24638" r="24636"/>
          <a:stretch>
            <a:fillRect/>
          </a:stretch>
        </p:blipFill>
        <p:spPr bwMode="auto">
          <a:xfrm>
            <a:off x="5940152" y="1194544"/>
            <a:ext cx="2071702" cy="245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38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ллективный договор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31"/>
          <a:stretch/>
        </p:blipFill>
        <p:spPr bwMode="auto">
          <a:xfrm>
            <a:off x="2771800" y="476672"/>
            <a:ext cx="3024336" cy="42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1317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Заключение Коллективного договора. Контроль за выполнением КД, трудового законодательства и иных нормативных правовых актов по охране труда 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1224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87896" y="2430927"/>
            <a:ext cx="2304256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совместной работы: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27984" y="4792400"/>
            <a:ext cx="2728962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выполнения  Соглашения по охране труда и принятие нового Соглашения.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1331640" y="4581128"/>
            <a:ext cx="2880320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выполнения мероприятий по охране труда на совместных заседаниях профкома и администрации.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5932810" y="2420888"/>
            <a:ext cx="2867387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по охране труда и Соглашения по охране труда в коллективный договор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56628" y="2335078"/>
            <a:ext cx="2867387" cy="2246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смотрах – конкурсах по охране труда, тематических проверках.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228184" y="138228"/>
            <a:ext cx="2448272" cy="19946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проведении аттестации рабочих мест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19872" y="67881"/>
            <a:ext cx="2512938" cy="19425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административно-общественного контроля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1520" y="44738"/>
            <a:ext cx="2592288" cy="1988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Организация работы комиссии  учреждения по охране  труда </a:t>
            </a:r>
          </a:p>
        </p:txBody>
      </p: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V="1">
            <a:off x="4540024" y="2033578"/>
            <a:ext cx="0" cy="397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92080" y="1844824"/>
            <a:ext cx="1152128" cy="809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5"/>
          </p:cNvCxnSpPr>
          <p:nvPr/>
        </p:nvCxnSpPr>
        <p:spPr>
          <a:xfrm flipH="1" flipV="1">
            <a:off x="2464176" y="1742319"/>
            <a:ext cx="1171720" cy="997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6"/>
          </p:cNvCxnSpPr>
          <p:nvPr/>
        </p:nvCxnSpPr>
        <p:spPr>
          <a:xfrm>
            <a:off x="5692152" y="3367031"/>
            <a:ext cx="2406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6"/>
          </p:cNvCxnSpPr>
          <p:nvPr/>
        </p:nvCxnSpPr>
        <p:spPr>
          <a:xfrm flipH="1">
            <a:off x="3024015" y="3427019"/>
            <a:ext cx="334947" cy="31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76056" y="4149080"/>
            <a:ext cx="360040" cy="643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635896" y="4149080"/>
            <a:ext cx="216024" cy="643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Уголки по охране труда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500174"/>
            <a:ext cx="3528392" cy="1984721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0" r="23329"/>
          <a:stretch/>
        </p:blipFill>
        <p:spPr>
          <a:xfrm>
            <a:off x="357158" y="1571612"/>
            <a:ext cx="3374991" cy="2786082"/>
          </a:xfrm>
          <a:prstGeom prst="rect">
            <a:avLst/>
          </a:prstGeom>
        </p:spPr>
      </p:pic>
      <p:pic>
        <p:nvPicPr>
          <p:cNvPr id="6" name="Picture 3" descr="G:\DCIM\Camera\IMG_20171016_10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928934"/>
            <a:ext cx="2928958" cy="3839026"/>
          </a:xfrm>
          <a:prstGeom prst="rect">
            <a:avLst/>
          </a:prstGeom>
          <a:noFill/>
        </p:spPr>
      </p:pic>
      <p:pic>
        <p:nvPicPr>
          <p:cNvPr id="7" name="Picture 2" descr="E:\фото стенды охрана труда\IMG-20171013-WA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10128"/>
            <a:ext cx="2900354" cy="1631449"/>
          </a:xfrm>
          <a:prstGeom prst="rect">
            <a:avLst/>
          </a:prstGeom>
          <a:noFill/>
        </p:spPr>
      </p:pic>
      <p:pic>
        <p:nvPicPr>
          <p:cNvPr id="9" name="Picture 2" descr="E:\фото стенды охрана труда\IMG-20171013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28" y="1662528"/>
            <a:ext cx="2900354" cy="1631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07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проф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5062414" cy="3071833"/>
          </a:xfrm>
          <a:prstGeom prst="rect">
            <a:avLst/>
          </a:prstGeom>
          <a:noFill/>
        </p:spPr>
      </p:pic>
      <p:pic>
        <p:nvPicPr>
          <p:cNvPr id="1027" name="Picture 3" descr="C:\Users\Home\Desktop\муни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22730" y="4071942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2" descr="C:\Users\Home\Desktop\муни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86124"/>
            <a:ext cx="5162563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Пропускной режим в учреждении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064896" cy="54932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лицее осуществляется охранно-пропускной режим (вахта). В лицее установлено видеонаблюдение 11 камер внутреннего и внешнего наблюдения. Кнопка тревожной сигнализации с выводом на пульт централизованного наблюдения отдела Вневедомственной охраны по г. Славгороду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Документы по безопасному режиму в лицее</a:t>
            </a:r>
            <a:endParaRPr lang="ru-RU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 Инструкция по охране труда для дежурного в гардеробе.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 Инструкция «По противодействию терроризму и действиям в экстремальных ситуациях для педагогического состава, обслуживающего персонала и учащихся в МБОУ «Лицей № 17»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Инструкция о мерах по антитеррористической безопасности и защите учащихся МБОУ «Лицей №17»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Приказ № 180 от 30.08.2017г. «Об усилении пропускного режима»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Положение о пропускном режиме в МБОУ «Лицей № 17» г. Славгорода Алтайского края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Приказ антитеррористическая безопасность</a:t>
            </a:r>
            <a:endParaRPr lang="ru-RU" sz="1600" dirty="0"/>
          </a:p>
        </p:txBody>
      </p:sp>
      <p:pic>
        <p:nvPicPr>
          <p:cNvPr id="1026" name="Picture 2" descr="C:\Users\Галинка\Desktop\фото стенды охрана труда\IMG-20171012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428868"/>
            <a:ext cx="2387094" cy="13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ка\Desktop\фото стенды охрана труда\IMG-20171013-WA0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5"/>
          <a:stretch/>
        </p:blipFill>
        <p:spPr bwMode="auto">
          <a:xfrm>
            <a:off x="5572132" y="2571744"/>
            <a:ext cx="2375260" cy="14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7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Безопасность участников образовательных отношений во время проведения воспитательных мероприятий в МБОУ «Лицей № 17»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Организация безопасного пути в школу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Организация перемен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Организация охраны труда при проведении субботников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Организация охраны труда при работе на пришкольном участке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Организация безопасности при проведении экскурсий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Организация по обеспечению безопасности во внеурочное время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Организация горячего питания</a:t>
            </a:r>
          </a:p>
          <a:p>
            <a:pPr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Обучение правилам безопасного поведения </a:t>
            </a:r>
          </a:p>
          <a:p>
            <a:endParaRPr lang="ru-RU" dirty="0"/>
          </a:p>
        </p:txBody>
      </p:sp>
      <p:pic>
        <p:nvPicPr>
          <p:cNvPr id="4" name="Picture 2" descr="D:\мама\школьные фото\фото лицей\SDC11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714884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98108"/>
            <a:ext cx="1634570" cy="122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G:\флешка\фото\акция Сохрани жизнь!Сбавь скорость\SDC11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536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:\флешка\фото\кормушка, птичий дом\Птичий дом\20170412_1234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67997"/>
            <a:ext cx="2219672" cy="124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89" r="1623" b="5321"/>
          <a:stretch/>
        </p:blipFill>
        <p:spPr bwMode="auto">
          <a:xfrm>
            <a:off x="500034" y="357166"/>
            <a:ext cx="7467600" cy="35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88" b="14268"/>
          <a:stretch/>
        </p:blipFill>
        <p:spPr bwMode="auto">
          <a:xfrm>
            <a:off x="2786050" y="3286124"/>
            <a:ext cx="55588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323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Эркер</vt:lpstr>
      <vt:lpstr>1_Эркер</vt:lpstr>
      <vt:lpstr>Слайд 1</vt:lpstr>
      <vt:lpstr>Социальные партнеры</vt:lpstr>
      <vt:lpstr>Слайд 3</vt:lpstr>
      <vt:lpstr>Слайд 4</vt:lpstr>
      <vt:lpstr>Уголки по охране труда</vt:lpstr>
      <vt:lpstr>Слайд 6</vt:lpstr>
      <vt:lpstr>Пропускной режим в учреждении</vt:lpstr>
      <vt:lpstr>Безопасность участников образовательных отношений во время проведения воспитательных мероприятий в МБОУ «Лицей № 17»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уроки школьной отметки</dc:title>
  <dc:creator>Нина</dc:creator>
  <cp:lastModifiedBy>Home</cp:lastModifiedBy>
  <cp:revision>37</cp:revision>
  <dcterms:created xsi:type="dcterms:W3CDTF">2002-12-31T18:15:21Z</dcterms:created>
  <dcterms:modified xsi:type="dcterms:W3CDTF">2018-10-30T12:20:35Z</dcterms:modified>
</cp:coreProperties>
</file>