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6" r:id="rId5"/>
    <p:sldId id="258" r:id="rId6"/>
    <p:sldId id="259" r:id="rId7"/>
    <p:sldId id="260" r:id="rId8"/>
    <p:sldId id="268" r:id="rId9"/>
    <p:sldId id="261" r:id="rId10"/>
    <p:sldId id="262" r:id="rId11"/>
    <p:sldId id="269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4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3A4B1-D44A-409C-A456-6FB3307082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D8AAB7-BA56-46E2-8AE1-3C750D18E613}">
      <dgm:prSet phldrT="[Текст]"/>
      <dgm:spPr/>
      <dgm:t>
        <a:bodyPr/>
        <a:lstStyle/>
        <a:p>
          <a:r>
            <a:rPr lang="ru-RU" dirty="0" smtClean="0"/>
            <a:t>ЗАГОЛОВОК</a:t>
          </a:r>
          <a:endParaRPr lang="ru-RU" dirty="0"/>
        </a:p>
      </dgm:t>
    </dgm:pt>
    <dgm:pt modelId="{1709974B-B09A-4929-AFEC-6ED4732CECD0}" type="parTrans" cxnId="{AD6D2C5C-EB03-43EA-A712-E5B1E05EA0F7}">
      <dgm:prSet/>
      <dgm:spPr/>
      <dgm:t>
        <a:bodyPr/>
        <a:lstStyle/>
        <a:p>
          <a:endParaRPr lang="ru-RU"/>
        </a:p>
      </dgm:t>
    </dgm:pt>
    <dgm:pt modelId="{3F727312-04E9-4399-900C-47702651DD9B}" type="sibTrans" cxnId="{AD6D2C5C-EB03-43EA-A712-E5B1E05EA0F7}">
      <dgm:prSet/>
      <dgm:spPr/>
      <dgm:t>
        <a:bodyPr/>
        <a:lstStyle/>
        <a:p>
          <a:endParaRPr lang="ru-RU"/>
        </a:p>
      </dgm:t>
    </dgm:pt>
    <dgm:pt modelId="{13036C53-7432-45E8-994A-C760DB06536E}">
      <dgm:prSet phldrT="[Текст]"/>
      <dgm:spPr/>
      <dgm:t>
        <a:bodyPr/>
        <a:lstStyle/>
        <a:p>
          <a:r>
            <a:rPr lang="ru-RU" dirty="0" smtClean="0"/>
            <a:t>ЛИД (ПОДЗАГОЛОВОК)</a:t>
          </a:r>
          <a:endParaRPr lang="ru-RU" dirty="0"/>
        </a:p>
      </dgm:t>
    </dgm:pt>
    <dgm:pt modelId="{A892112E-20C3-421A-904B-9EC9D2E02B35}" type="parTrans" cxnId="{0C150200-9F1B-4D78-9FC8-E9D37F1CA07C}">
      <dgm:prSet/>
      <dgm:spPr/>
      <dgm:t>
        <a:bodyPr/>
        <a:lstStyle/>
        <a:p>
          <a:endParaRPr lang="ru-RU"/>
        </a:p>
      </dgm:t>
    </dgm:pt>
    <dgm:pt modelId="{E4F3F660-C7E7-4F4D-B640-DEB54393E2CF}" type="sibTrans" cxnId="{0C150200-9F1B-4D78-9FC8-E9D37F1CA07C}">
      <dgm:prSet/>
      <dgm:spPr/>
      <dgm:t>
        <a:bodyPr/>
        <a:lstStyle/>
        <a:p>
          <a:endParaRPr lang="ru-RU"/>
        </a:p>
      </dgm:t>
    </dgm:pt>
    <dgm:pt modelId="{78DD4A6E-1847-4DAF-8413-12A36A94FBD8}">
      <dgm:prSet phldrT="[Текст]"/>
      <dgm:spPr/>
      <dgm:t>
        <a:bodyPr/>
        <a:lstStyle/>
        <a:p>
          <a:r>
            <a:rPr lang="ru-RU" dirty="0" smtClean="0"/>
            <a:t>ТЕЛО НОВОСТИ</a:t>
          </a:r>
          <a:endParaRPr lang="ru-RU" dirty="0"/>
        </a:p>
      </dgm:t>
    </dgm:pt>
    <dgm:pt modelId="{5945942B-68DF-4A01-9F14-391129337033}" type="parTrans" cxnId="{19D1F5C6-0E89-4DA2-A2CB-82B977B192D1}">
      <dgm:prSet/>
      <dgm:spPr/>
      <dgm:t>
        <a:bodyPr/>
        <a:lstStyle/>
        <a:p>
          <a:endParaRPr lang="ru-RU"/>
        </a:p>
      </dgm:t>
    </dgm:pt>
    <dgm:pt modelId="{5903159C-01FE-424C-87ED-7E70BAB69EE6}" type="sibTrans" cxnId="{19D1F5C6-0E89-4DA2-A2CB-82B977B192D1}">
      <dgm:prSet/>
      <dgm:spPr/>
      <dgm:t>
        <a:bodyPr/>
        <a:lstStyle/>
        <a:p>
          <a:endParaRPr lang="ru-RU"/>
        </a:p>
      </dgm:t>
    </dgm:pt>
    <dgm:pt modelId="{5FB08C15-E3F3-4EAC-A3BE-EE42B3556A6D}" type="pres">
      <dgm:prSet presAssocID="{7493A4B1-D44A-409C-A456-6FB3307082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02B3C-1DAA-4E81-83CF-36AC82BC39FC}" type="pres">
      <dgm:prSet presAssocID="{F4D8AAB7-BA56-46E2-8AE1-3C750D18E613}" presName="parentLin" presStyleCnt="0"/>
      <dgm:spPr/>
    </dgm:pt>
    <dgm:pt modelId="{65F9F7F5-CCA0-4970-807E-E45D3D5D5A5E}" type="pres">
      <dgm:prSet presAssocID="{F4D8AAB7-BA56-46E2-8AE1-3C750D18E6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C0B6EA-B01E-432E-A1C9-3B93223EFF2A}" type="pres">
      <dgm:prSet presAssocID="{F4D8AAB7-BA56-46E2-8AE1-3C750D18E6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BF164-BABB-4FB1-A06A-3AF26A7146C4}" type="pres">
      <dgm:prSet presAssocID="{F4D8AAB7-BA56-46E2-8AE1-3C750D18E613}" presName="negativeSpace" presStyleCnt="0"/>
      <dgm:spPr/>
    </dgm:pt>
    <dgm:pt modelId="{EFC98961-5E45-426C-8FFF-3C9D75A0D2CE}" type="pres">
      <dgm:prSet presAssocID="{F4D8AAB7-BA56-46E2-8AE1-3C750D18E613}" presName="childText" presStyleLbl="conFgAcc1" presStyleIdx="0" presStyleCnt="3">
        <dgm:presLayoutVars>
          <dgm:bulletEnabled val="1"/>
        </dgm:presLayoutVars>
      </dgm:prSet>
      <dgm:spPr/>
    </dgm:pt>
    <dgm:pt modelId="{6B59C48E-7E2A-4BCF-AF36-708A17F89EF2}" type="pres">
      <dgm:prSet presAssocID="{3F727312-04E9-4399-900C-47702651DD9B}" presName="spaceBetweenRectangles" presStyleCnt="0"/>
      <dgm:spPr/>
    </dgm:pt>
    <dgm:pt modelId="{71E4D77F-D379-4EA5-942F-CB5961DD0B33}" type="pres">
      <dgm:prSet presAssocID="{13036C53-7432-45E8-994A-C760DB06536E}" presName="parentLin" presStyleCnt="0"/>
      <dgm:spPr/>
    </dgm:pt>
    <dgm:pt modelId="{39631A58-90B5-48A1-B940-7CF138225CEF}" type="pres">
      <dgm:prSet presAssocID="{13036C53-7432-45E8-994A-C760DB0653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C47C3C-3B9F-4A1D-B695-51D03EF49820}" type="pres">
      <dgm:prSet presAssocID="{13036C53-7432-45E8-994A-C760DB0653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13334-CA22-418D-9B70-D4BCA9C194DC}" type="pres">
      <dgm:prSet presAssocID="{13036C53-7432-45E8-994A-C760DB06536E}" presName="negativeSpace" presStyleCnt="0"/>
      <dgm:spPr/>
    </dgm:pt>
    <dgm:pt modelId="{130601CE-6EE5-44D1-8119-033CE93AA019}" type="pres">
      <dgm:prSet presAssocID="{13036C53-7432-45E8-994A-C760DB06536E}" presName="childText" presStyleLbl="conFgAcc1" presStyleIdx="1" presStyleCnt="3">
        <dgm:presLayoutVars>
          <dgm:bulletEnabled val="1"/>
        </dgm:presLayoutVars>
      </dgm:prSet>
      <dgm:spPr/>
    </dgm:pt>
    <dgm:pt modelId="{D838755F-AD93-42FF-8628-6D35E4E87E58}" type="pres">
      <dgm:prSet presAssocID="{E4F3F660-C7E7-4F4D-B640-DEB54393E2CF}" presName="spaceBetweenRectangles" presStyleCnt="0"/>
      <dgm:spPr/>
    </dgm:pt>
    <dgm:pt modelId="{EB744013-954D-49F7-9737-F87356664782}" type="pres">
      <dgm:prSet presAssocID="{78DD4A6E-1847-4DAF-8413-12A36A94FBD8}" presName="parentLin" presStyleCnt="0"/>
      <dgm:spPr/>
    </dgm:pt>
    <dgm:pt modelId="{B5491941-3BFC-4582-8DA1-D7A7C31A9984}" type="pres">
      <dgm:prSet presAssocID="{78DD4A6E-1847-4DAF-8413-12A36A94FBD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7557E9F-CB9A-42D5-A342-388CEA7838AC}" type="pres">
      <dgm:prSet presAssocID="{78DD4A6E-1847-4DAF-8413-12A36A94FB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C0106-9447-4648-BB7B-7FDB22A6D78F}" type="pres">
      <dgm:prSet presAssocID="{78DD4A6E-1847-4DAF-8413-12A36A94FBD8}" presName="negativeSpace" presStyleCnt="0"/>
      <dgm:spPr/>
    </dgm:pt>
    <dgm:pt modelId="{47458C40-B42E-45EE-94FB-01D841BD5A15}" type="pres">
      <dgm:prSet presAssocID="{78DD4A6E-1847-4DAF-8413-12A36A94FB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D1F5C6-0E89-4DA2-A2CB-82B977B192D1}" srcId="{7493A4B1-D44A-409C-A456-6FB33070829C}" destId="{78DD4A6E-1847-4DAF-8413-12A36A94FBD8}" srcOrd="2" destOrd="0" parTransId="{5945942B-68DF-4A01-9F14-391129337033}" sibTransId="{5903159C-01FE-424C-87ED-7E70BAB69EE6}"/>
    <dgm:cxn modelId="{94CD0A80-5A3D-422C-A6A0-10D28269C79D}" type="presOf" srcId="{F4D8AAB7-BA56-46E2-8AE1-3C750D18E613}" destId="{A3C0B6EA-B01E-432E-A1C9-3B93223EFF2A}" srcOrd="1" destOrd="0" presId="urn:microsoft.com/office/officeart/2005/8/layout/list1"/>
    <dgm:cxn modelId="{AD6D2C5C-EB03-43EA-A712-E5B1E05EA0F7}" srcId="{7493A4B1-D44A-409C-A456-6FB33070829C}" destId="{F4D8AAB7-BA56-46E2-8AE1-3C750D18E613}" srcOrd="0" destOrd="0" parTransId="{1709974B-B09A-4929-AFEC-6ED4732CECD0}" sibTransId="{3F727312-04E9-4399-900C-47702651DD9B}"/>
    <dgm:cxn modelId="{30A11A5F-F662-4C65-B11A-3D923476EC98}" type="presOf" srcId="{78DD4A6E-1847-4DAF-8413-12A36A94FBD8}" destId="{47557E9F-CB9A-42D5-A342-388CEA7838AC}" srcOrd="1" destOrd="0" presId="urn:microsoft.com/office/officeart/2005/8/layout/list1"/>
    <dgm:cxn modelId="{4A60DE60-A344-4F09-82D8-212C2A70BC3A}" type="presOf" srcId="{13036C53-7432-45E8-994A-C760DB06536E}" destId="{39631A58-90B5-48A1-B940-7CF138225CEF}" srcOrd="0" destOrd="0" presId="urn:microsoft.com/office/officeart/2005/8/layout/list1"/>
    <dgm:cxn modelId="{7F2ACD47-973D-4C9C-B0FB-9B2D4FA56149}" type="presOf" srcId="{7493A4B1-D44A-409C-A456-6FB33070829C}" destId="{5FB08C15-E3F3-4EAC-A3BE-EE42B3556A6D}" srcOrd="0" destOrd="0" presId="urn:microsoft.com/office/officeart/2005/8/layout/list1"/>
    <dgm:cxn modelId="{0C150200-9F1B-4D78-9FC8-E9D37F1CA07C}" srcId="{7493A4B1-D44A-409C-A456-6FB33070829C}" destId="{13036C53-7432-45E8-994A-C760DB06536E}" srcOrd="1" destOrd="0" parTransId="{A892112E-20C3-421A-904B-9EC9D2E02B35}" sibTransId="{E4F3F660-C7E7-4F4D-B640-DEB54393E2CF}"/>
    <dgm:cxn modelId="{56A41D23-B5F7-49B9-A3A8-5ED3A716FDB9}" type="presOf" srcId="{78DD4A6E-1847-4DAF-8413-12A36A94FBD8}" destId="{B5491941-3BFC-4582-8DA1-D7A7C31A9984}" srcOrd="0" destOrd="0" presId="urn:microsoft.com/office/officeart/2005/8/layout/list1"/>
    <dgm:cxn modelId="{A4784FA6-003D-4003-9394-243C2CF85343}" type="presOf" srcId="{F4D8AAB7-BA56-46E2-8AE1-3C750D18E613}" destId="{65F9F7F5-CCA0-4970-807E-E45D3D5D5A5E}" srcOrd="0" destOrd="0" presId="urn:microsoft.com/office/officeart/2005/8/layout/list1"/>
    <dgm:cxn modelId="{2E5C9420-9432-47D3-8590-6110482BA42D}" type="presOf" srcId="{13036C53-7432-45E8-994A-C760DB06536E}" destId="{13C47C3C-3B9F-4A1D-B695-51D03EF49820}" srcOrd="1" destOrd="0" presId="urn:microsoft.com/office/officeart/2005/8/layout/list1"/>
    <dgm:cxn modelId="{D5F230AF-4840-44B8-9816-4318674314EE}" type="presParOf" srcId="{5FB08C15-E3F3-4EAC-A3BE-EE42B3556A6D}" destId="{25302B3C-1DAA-4E81-83CF-36AC82BC39FC}" srcOrd="0" destOrd="0" presId="urn:microsoft.com/office/officeart/2005/8/layout/list1"/>
    <dgm:cxn modelId="{FDB62545-51D9-430E-9E19-3669DE8E1FB2}" type="presParOf" srcId="{25302B3C-1DAA-4E81-83CF-36AC82BC39FC}" destId="{65F9F7F5-CCA0-4970-807E-E45D3D5D5A5E}" srcOrd="0" destOrd="0" presId="urn:microsoft.com/office/officeart/2005/8/layout/list1"/>
    <dgm:cxn modelId="{480F8AD0-2CAA-4DA3-93D3-CD5922B16EB3}" type="presParOf" srcId="{25302B3C-1DAA-4E81-83CF-36AC82BC39FC}" destId="{A3C0B6EA-B01E-432E-A1C9-3B93223EFF2A}" srcOrd="1" destOrd="0" presId="urn:microsoft.com/office/officeart/2005/8/layout/list1"/>
    <dgm:cxn modelId="{BF2E7EBB-8727-4BDA-B28C-F9657A8969FD}" type="presParOf" srcId="{5FB08C15-E3F3-4EAC-A3BE-EE42B3556A6D}" destId="{426BF164-BABB-4FB1-A06A-3AF26A7146C4}" srcOrd="1" destOrd="0" presId="urn:microsoft.com/office/officeart/2005/8/layout/list1"/>
    <dgm:cxn modelId="{3F84C4A3-40A2-48F4-A987-4D004606BFD7}" type="presParOf" srcId="{5FB08C15-E3F3-4EAC-A3BE-EE42B3556A6D}" destId="{EFC98961-5E45-426C-8FFF-3C9D75A0D2CE}" srcOrd="2" destOrd="0" presId="urn:microsoft.com/office/officeart/2005/8/layout/list1"/>
    <dgm:cxn modelId="{8BD75CEA-0E89-4665-BCFD-26BAC5ADC500}" type="presParOf" srcId="{5FB08C15-E3F3-4EAC-A3BE-EE42B3556A6D}" destId="{6B59C48E-7E2A-4BCF-AF36-708A17F89EF2}" srcOrd="3" destOrd="0" presId="urn:microsoft.com/office/officeart/2005/8/layout/list1"/>
    <dgm:cxn modelId="{E8795AB1-33BC-44E1-94B7-969EE0C20805}" type="presParOf" srcId="{5FB08C15-E3F3-4EAC-A3BE-EE42B3556A6D}" destId="{71E4D77F-D379-4EA5-942F-CB5961DD0B33}" srcOrd="4" destOrd="0" presId="urn:microsoft.com/office/officeart/2005/8/layout/list1"/>
    <dgm:cxn modelId="{6CD5DE59-8148-497E-A7E4-67E363EC8866}" type="presParOf" srcId="{71E4D77F-D379-4EA5-942F-CB5961DD0B33}" destId="{39631A58-90B5-48A1-B940-7CF138225CEF}" srcOrd="0" destOrd="0" presId="urn:microsoft.com/office/officeart/2005/8/layout/list1"/>
    <dgm:cxn modelId="{B6DA6A9C-6844-4974-BFA6-BAC5B352F5A5}" type="presParOf" srcId="{71E4D77F-D379-4EA5-942F-CB5961DD0B33}" destId="{13C47C3C-3B9F-4A1D-B695-51D03EF49820}" srcOrd="1" destOrd="0" presId="urn:microsoft.com/office/officeart/2005/8/layout/list1"/>
    <dgm:cxn modelId="{55B0BC23-1C01-4DC2-9A28-29361925EF35}" type="presParOf" srcId="{5FB08C15-E3F3-4EAC-A3BE-EE42B3556A6D}" destId="{7AD13334-CA22-418D-9B70-D4BCA9C194DC}" srcOrd="5" destOrd="0" presId="urn:microsoft.com/office/officeart/2005/8/layout/list1"/>
    <dgm:cxn modelId="{15AAE387-81DB-420D-8126-D31A3E67B0BC}" type="presParOf" srcId="{5FB08C15-E3F3-4EAC-A3BE-EE42B3556A6D}" destId="{130601CE-6EE5-44D1-8119-033CE93AA019}" srcOrd="6" destOrd="0" presId="urn:microsoft.com/office/officeart/2005/8/layout/list1"/>
    <dgm:cxn modelId="{38033E79-23FE-42FD-825D-5DB90639821B}" type="presParOf" srcId="{5FB08C15-E3F3-4EAC-A3BE-EE42B3556A6D}" destId="{D838755F-AD93-42FF-8628-6D35E4E87E58}" srcOrd="7" destOrd="0" presId="urn:microsoft.com/office/officeart/2005/8/layout/list1"/>
    <dgm:cxn modelId="{3E020851-FBE7-45CB-8AE9-C87C1B4FB0D1}" type="presParOf" srcId="{5FB08C15-E3F3-4EAC-A3BE-EE42B3556A6D}" destId="{EB744013-954D-49F7-9737-F87356664782}" srcOrd="8" destOrd="0" presId="urn:microsoft.com/office/officeart/2005/8/layout/list1"/>
    <dgm:cxn modelId="{C222C527-F5F5-4570-BCA6-3C58695D0CFC}" type="presParOf" srcId="{EB744013-954D-49F7-9737-F87356664782}" destId="{B5491941-3BFC-4582-8DA1-D7A7C31A9984}" srcOrd="0" destOrd="0" presId="urn:microsoft.com/office/officeart/2005/8/layout/list1"/>
    <dgm:cxn modelId="{63B2ED5C-3D56-4B1D-8C9E-57D285C181A1}" type="presParOf" srcId="{EB744013-954D-49F7-9737-F87356664782}" destId="{47557E9F-CB9A-42D5-A342-388CEA7838AC}" srcOrd="1" destOrd="0" presId="urn:microsoft.com/office/officeart/2005/8/layout/list1"/>
    <dgm:cxn modelId="{9967F426-087E-424F-94AA-7D835E5663A3}" type="presParOf" srcId="{5FB08C15-E3F3-4EAC-A3BE-EE42B3556A6D}" destId="{D29C0106-9447-4648-BB7B-7FDB22A6D78F}" srcOrd="9" destOrd="0" presId="urn:microsoft.com/office/officeart/2005/8/layout/list1"/>
    <dgm:cxn modelId="{7D808757-45DB-443E-9A13-A8E04220AC1F}" type="presParOf" srcId="{5FB08C15-E3F3-4EAC-A3BE-EE42B3556A6D}" destId="{47458C40-B42E-45EE-94FB-01D841BD5A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91996-3B49-442E-B38B-9D0328E01F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4E4DE-3A47-4F8B-B7AF-9A67EC83B4FC}">
      <dgm:prSet/>
      <dgm:spPr/>
      <dgm:t>
        <a:bodyPr/>
        <a:lstStyle/>
        <a:p>
          <a:r>
            <a:rPr lang="ru-RU" smtClean="0"/>
            <a:t>1. Выгода для читателя (</a:t>
          </a:r>
          <a:r>
            <a:rPr lang="ru-RU" i="1" smtClean="0"/>
            <a:t>как правило, неактуальна для чисто новостных ресурсов</a:t>
          </a:r>
          <a:r>
            <a:rPr lang="ru-RU" smtClean="0"/>
            <a:t>).</a:t>
          </a:r>
          <a:endParaRPr lang="ru-RU" dirty="0" smtClean="0"/>
        </a:p>
      </dgm:t>
    </dgm:pt>
    <dgm:pt modelId="{3ABDECE5-F378-41DC-9ABB-892FF1E19E3B}" type="parTrans" cxnId="{9151335B-528F-422B-ACFE-08E240FB8E45}">
      <dgm:prSet/>
      <dgm:spPr/>
      <dgm:t>
        <a:bodyPr/>
        <a:lstStyle/>
        <a:p>
          <a:endParaRPr lang="ru-RU"/>
        </a:p>
      </dgm:t>
    </dgm:pt>
    <dgm:pt modelId="{87C047D7-FFA9-456F-BC51-A6192DC9A54E}" type="sibTrans" cxnId="{9151335B-528F-422B-ACFE-08E240FB8E45}">
      <dgm:prSet/>
      <dgm:spPr/>
      <dgm:t>
        <a:bodyPr/>
        <a:lstStyle/>
        <a:p>
          <a:endParaRPr lang="ru-RU"/>
        </a:p>
      </dgm:t>
    </dgm:pt>
    <dgm:pt modelId="{4A5B0A2D-DEF1-4E96-A508-B63A78AD80DB}">
      <dgm:prSet/>
      <dgm:spPr/>
      <dgm:t>
        <a:bodyPr/>
        <a:lstStyle/>
        <a:p>
          <a:r>
            <a:rPr lang="ru-RU" dirty="0" smtClean="0"/>
            <a:t>2. Суть новости.</a:t>
          </a:r>
        </a:p>
      </dgm:t>
    </dgm:pt>
    <dgm:pt modelId="{E4B98B2B-78A7-4476-A7B6-14CE90DBCA78}" type="parTrans" cxnId="{47A4C8B7-07B4-4D59-9495-1D170F053827}">
      <dgm:prSet/>
      <dgm:spPr/>
      <dgm:t>
        <a:bodyPr/>
        <a:lstStyle/>
        <a:p>
          <a:endParaRPr lang="ru-RU"/>
        </a:p>
      </dgm:t>
    </dgm:pt>
    <dgm:pt modelId="{654AD491-1ADC-4AE4-90B3-0858A57786E9}" type="sibTrans" cxnId="{47A4C8B7-07B4-4D59-9495-1D170F053827}">
      <dgm:prSet/>
      <dgm:spPr/>
      <dgm:t>
        <a:bodyPr/>
        <a:lstStyle/>
        <a:p>
          <a:endParaRPr lang="ru-RU"/>
        </a:p>
      </dgm:t>
    </dgm:pt>
    <dgm:pt modelId="{5017A525-2F8B-444F-BB07-9B6522979CC9}" type="pres">
      <dgm:prSet presAssocID="{43791996-3B49-442E-B38B-9D0328E01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E8028-F9B7-4988-BF46-65AC5134BA4D}" type="pres">
      <dgm:prSet presAssocID="{A234E4DE-3A47-4F8B-B7AF-9A67EC83B4FC}" presName="parentText" presStyleLbl="node1" presStyleIdx="0" presStyleCnt="2" custLinFactNeighborX="105" custLinFactNeighborY="-10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2027-EF2C-4A3B-971B-1A029A4A9817}" type="pres">
      <dgm:prSet presAssocID="{87C047D7-FFA9-456F-BC51-A6192DC9A54E}" presName="spacer" presStyleCnt="0"/>
      <dgm:spPr/>
    </dgm:pt>
    <dgm:pt modelId="{F56BBBC4-75B2-470F-A0D5-977A07950980}" type="pres">
      <dgm:prSet presAssocID="{4A5B0A2D-DEF1-4E96-A508-B63A78AD80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1335B-528F-422B-ACFE-08E240FB8E45}" srcId="{43791996-3B49-442E-B38B-9D0328E01F3C}" destId="{A234E4DE-3A47-4F8B-B7AF-9A67EC83B4FC}" srcOrd="0" destOrd="0" parTransId="{3ABDECE5-F378-41DC-9ABB-892FF1E19E3B}" sibTransId="{87C047D7-FFA9-456F-BC51-A6192DC9A54E}"/>
    <dgm:cxn modelId="{B5B8387C-6172-4507-9BB7-14584AE42C34}" type="presOf" srcId="{43791996-3B49-442E-B38B-9D0328E01F3C}" destId="{5017A525-2F8B-444F-BB07-9B6522979CC9}" srcOrd="0" destOrd="0" presId="urn:microsoft.com/office/officeart/2005/8/layout/vList2"/>
    <dgm:cxn modelId="{FAC3C387-ACFE-4444-BED1-AD21A022B9B7}" type="presOf" srcId="{4A5B0A2D-DEF1-4E96-A508-B63A78AD80DB}" destId="{F56BBBC4-75B2-470F-A0D5-977A07950980}" srcOrd="0" destOrd="0" presId="urn:microsoft.com/office/officeart/2005/8/layout/vList2"/>
    <dgm:cxn modelId="{47A4C8B7-07B4-4D59-9495-1D170F053827}" srcId="{43791996-3B49-442E-B38B-9D0328E01F3C}" destId="{4A5B0A2D-DEF1-4E96-A508-B63A78AD80DB}" srcOrd="1" destOrd="0" parTransId="{E4B98B2B-78A7-4476-A7B6-14CE90DBCA78}" sibTransId="{654AD491-1ADC-4AE4-90B3-0858A57786E9}"/>
    <dgm:cxn modelId="{A028722C-4341-4CCE-BD31-BCE6A4DBCA7B}" type="presOf" srcId="{A234E4DE-3A47-4F8B-B7AF-9A67EC83B4FC}" destId="{8FAE8028-F9B7-4988-BF46-65AC5134BA4D}" srcOrd="0" destOrd="0" presId="urn:microsoft.com/office/officeart/2005/8/layout/vList2"/>
    <dgm:cxn modelId="{98BD6497-83A1-4489-84E8-CDB3C12D9AF3}" type="presParOf" srcId="{5017A525-2F8B-444F-BB07-9B6522979CC9}" destId="{8FAE8028-F9B7-4988-BF46-65AC5134BA4D}" srcOrd="0" destOrd="0" presId="urn:microsoft.com/office/officeart/2005/8/layout/vList2"/>
    <dgm:cxn modelId="{EFC2D5A4-D3E4-4A19-8D25-1E509AC5A358}" type="presParOf" srcId="{5017A525-2F8B-444F-BB07-9B6522979CC9}" destId="{CCD42027-EF2C-4A3B-971B-1A029A4A9817}" srcOrd="1" destOrd="0" presId="urn:microsoft.com/office/officeart/2005/8/layout/vList2"/>
    <dgm:cxn modelId="{585C1EF3-E57B-48E0-BCCA-04E9240B2F8D}" type="presParOf" srcId="{5017A525-2F8B-444F-BB07-9B6522979CC9}" destId="{F56BBBC4-75B2-470F-A0D5-977A079509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0B5BD-42A5-4494-8C0E-B07A6A27BE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7FF1A-081A-4F31-A2EB-4BA7947EE84C}">
      <dgm:prSet phldrT="[Текст]" custT="1"/>
      <dgm:spPr/>
      <dgm:t>
        <a:bodyPr/>
        <a:lstStyle/>
        <a:p>
          <a:r>
            <a:rPr lang="ru-RU" sz="1800" dirty="0" smtClean="0"/>
            <a:t>Ценность (актуальность)</a:t>
          </a:r>
          <a:endParaRPr lang="ru-RU" sz="1800" dirty="0"/>
        </a:p>
      </dgm:t>
    </dgm:pt>
    <dgm:pt modelId="{5E1EF60F-980D-41AB-ABAA-63F5FF4A5537}" type="sibTrans" cxnId="{3B59782C-B144-4C44-AC24-E1EFC7FA0CE6}">
      <dgm:prSet/>
      <dgm:spPr/>
      <dgm:t>
        <a:bodyPr/>
        <a:lstStyle/>
        <a:p>
          <a:endParaRPr lang="ru-RU"/>
        </a:p>
      </dgm:t>
    </dgm:pt>
    <dgm:pt modelId="{8C6A8D70-1F27-4016-B2B9-B83DFE165A61}" type="parTrans" cxnId="{3B59782C-B144-4C44-AC24-E1EFC7FA0CE6}">
      <dgm:prSet/>
      <dgm:spPr/>
      <dgm:t>
        <a:bodyPr/>
        <a:lstStyle/>
        <a:p>
          <a:endParaRPr lang="ru-RU"/>
        </a:p>
      </dgm:t>
    </dgm:pt>
    <dgm:pt modelId="{2E877523-1E2E-47F3-AFFB-81005CC5C76C}">
      <dgm:prSet custT="1"/>
      <dgm:spPr/>
      <dgm:t>
        <a:bodyPr/>
        <a:lstStyle/>
        <a:p>
          <a:r>
            <a:rPr lang="ru-RU" sz="1800" b="1" dirty="0" smtClean="0"/>
            <a:t>Суть новости </a:t>
          </a:r>
          <a:endParaRPr lang="ru-RU" sz="1800" dirty="0"/>
        </a:p>
      </dgm:t>
    </dgm:pt>
    <dgm:pt modelId="{DF9339CD-EFBB-4CDB-A3DC-0EAB8EEDFAC7}" type="parTrans" cxnId="{A79D0407-4E5A-4EB7-A522-D5FE3C5628B1}">
      <dgm:prSet/>
      <dgm:spPr/>
      <dgm:t>
        <a:bodyPr/>
        <a:lstStyle/>
        <a:p>
          <a:endParaRPr lang="ru-RU"/>
        </a:p>
      </dgm:t>
    </dgm:pt>
    <dgm:pt modelId="{F365CB55-2BD4-4A90-8415-FC02BD230219}" type="sibTrans" cxnId="{A79D0407-4E5A-4EB7-A522-D5FE3C5628B1}">
      <dgm:prSet/>
      <dgm:spPr/>
      <dgm:t>
        <a:bodyPr/>
        <a:lstStyle/>
        <a:p>
          <a:endParaRPr lang="ru-RU"/>
        </a:p>
      </dgm:t>
    </dgm:pt>
    <dgm:pt modelId="{102F5434-B937-422B-B097-28789AC9F175}">
      <dgm:prSet custT="1"/>
      <dgm:spPr/>
      <dgm:t>
        <a:bodyPr/>
        <a:lstStyle/>
        <a:p>
          <a:r>
            <a:rPr lang="ru-RU" sz="1800" b="1" dirty="0" smtClean="0"/>
            <a:t>Специальные слова</a:t>
          </a:r>
          <a:endParaRPr lang="ru-RU" sz="1800" dirty="0"/>
        </a:p>
      </dgm:t>
    </dgm:pt>
    <dgm:pt modelId="{981E023D-E6C6-428A-8A2E-B4B5E9A71638}" type="parTrans" cxnId="{A6D28B6F-AEC3-4666-8691-2D86C9946BD0}">
      <dgm:prSet/>
      <dgm:spPr/>
      <dgm:t>
        <a:bodyPr/>
        <a:lstStyle/>
        <a:p>
          <a:endParaRPr lang="ru-RU"/>
        </a:p>
      </dgm:t>
    </dgm:pt>
    <dgm:pt modelId="{4B0AC3DB-73C7-4A63-AF3E-0F99DA626D9B}" type="sibTrans" cxnId="{A6D28B6F-AEC3-4666-8691-2D86C9946BD0}">
      <dgm:prSet/>
      <dgm:spPr/>
      <dgm:t>
        <a:bodyPr/>
        <a:lstStyle/>
        <a:p>
          <a:endParaRPr lang="ru-RU"/>
        </a:p>
      </dgm:t>
    </dgm:pt>
    <dgm:pt modelId="{FF2B6E55-EF55-4046-B918-8E8E85A2A9A8}">
      <dgm:prSet custT="1"/>
      <dgm:spPr/>
      <dgm:t>
        <a:bodyPr/>
        <a:lstStyle/>
        <a:p>
          <a:r>
            <a:rPr lang="ru-RU" sz="1800" b="1" dirty="0" smtClean="0"/>
            <a:t>Интрига</a:t>
          </a:r>
          <a:endParaRPr lang="ru-RU" sz="1800" dirty="0"/>
        </a:p>
      </dgm:t>
    </dgm:pt>
    <dgm:pt modelId="{7D7531D0-84A9-4D78-BAC6-2E15E620A2B7}" type="parTrans" cxnId="{6476E9F4-AAAB-4BCC-9B4E-6FE429E6BEE0}">
      <dgm:prSet/>
      <dgm:spPr/>
      <dgm:t>
        <a:bodyPr/>
        <a:lstStyle/>
        <a:p>
          <a:endParaRPr lang="ru-RU"/>
        </a:p>
      </dgm:t>
    </dgm:pt>
    <dgm:pt modelId="{A2DC68FF-35ED-4A83-8F77-F6BDE0E5D20E}" type="sibTrans" cxnId="{6476E9F4-AAAB-4BCC-9B4E-6FE429E6BEE0}">
      <dgm:prSet/>
      <dgm:spPr/>
      <dgm:t>
        <a:bodyPr/>
        <a:lstStyle/>
        <a:p>
          <a:endParaRPr lang="ru-RU"/>
        </a:p>
      </dgm:t>
    </dgm:pt>
    <dgm:pt modelId="{47830496-4090-429D-B622-D2CAB20D6965}" type="pres">
      <dgm:prSet presAssocID="{80D0B5BD-42A5-4494-8C0E-B07A6A27BE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705F9-3EB4-4586-A9C5-A293C36350BA}" type="pres">
      <dgm:prSet presAssocID="{FB57FF1A-081A-4F31-A2EB-4BA7947EE84C}" presName="parentLin" presStyleCnt="0"/>
      <dgm:spPr/>
    </dgm:pt>
    <dgm:pt modelId="{B51F43D9-1B24-4ECB-8A39-61B80958A1B5}" type="pres">
      <dgm:prSet presAssocID="{FB57FF1A-081A-4F31-A2EB-4BA7947EE84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A075E57-AE89-40E6-AC0F-E828E23E5477}" type="pres">
      <dgm:prSet presAssocID="{FB57FF1A-081A-4F31-A2EB-4BA7947EE8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873A-9D64-4ACE-9587-430FD094F8D4}" type="pres">
      <dgm:prSet presAssocID="{FB57FF1A-081A-4F31-A2EB-4BA7947EE84C}" presName="negativeSpace" presStyleCnt="0"/>
      <dgm:spPr/>
    </dgm:pt>
    <dgm:pt modelId="{FB25687B-0711-4506-85D4-7F6C631B5BCE}" type="pres">
      <dgm:prSet presAssocID="{FB57FF1A-081A-4F31-A2EB-4BA7947EE84C}" presName="childText" presStyleLbl="conFgAcc1" presStyleIdx="0" presStyleCnt="4">
        <dgm:presLayoutVars>
          <dgm:bulletEnabled val="1"/>
        </dgm:presLayoutVars>
      </dgm:prSet>
      <dgm:spPr/>
    </dgm:pt>
    <dgm:pt modelId="{1705284F-E9D7-4A13-9434-9A170A014BD5}" type="pres">
      <dgm:prSet presAssocID="{5E1EF60F-980D-41AB-ABAA-63F5FF4A5537}" presName="spaceBetweenRectangles" presStyleCnt="0"/>
      <dgm:spPr/>
    </dgm:pt>
    <dgm:pt modelId="{37AED455-B63B-4809-BAE1-E00017620F6A}" type="pres">
      <dgm:prSet presAssocID="{2E877523-1E2E-47F3-AFFB-81005CC5C76C}" presName="parentLin" presStyleCnt="0"/>
      <dgm:spPr/>
    </dgm:pt>
    <dgm:pt modelId="{B9172D61-5E00-43E3-BECD-DB734C08D022}" type="pres">
      <dgm:prSet presAssocID="{2E877523-1E2E-47F3-AFFB-81005CC5C76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8EA99E0-F0CF-4408-9C5C-8A2B648761A2}" type="pres">
      <dgm:prSet presAssocID="{2E877523-1E2E-47F3-AFFB-81005CC5C7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D7430-1C62-4B1D-B971-1BCFCE356445}" type="pres">
      <dgm:prSet presAssocID="{2E877523-1E2E-47F3-AFFB-81005CC5C76C}" presName="negativeSpace" presStyleCnt="0"/>
      <dgm:spPr/>
    </dgm:pt>
    <dgm:pt modelId="{15F049EF-D756-481F-987C-604751777135}" type="pres">
      <dgm:prSet presAssocID="{2E877523-1E2E-47F3-AFFB-81005CC5C76C}" presName="childText" presStyleLbl="conFgAcc1" presStyleIdx="1" presStyleCnt="4" custLinFactNeighborY="-1647">
        <dgm:presLayoutVars>
          <dgm:bulletEnabled val="1"/>
        </dgm:presLayoutVars>
      </dgm:prSet>
      <dgm:spPr/>
    </dgm:pt>
    <dgm:pt modelId="{6730EDDC-6E45-48F0-B503-A3FA8588E2BC}" type="pres">
      <dgm:prSet presAssocID="{F365CB55-2BD4-4A90-8415-FC02BD230219}" presName="spaceBetweenRectangles" presStyleCnt="0"/>
      <dgm:spPr/>
    </dgm:pt>
    <dgm:pt modelId="{57D7CEDA-35D0-4AC2-98D2-A41449B523FD}" type="pres">
      <dgm:prSet presAssocID="{102F5434-B937-422B-B097-28789AC9F175}" presName="parentLin" presStyleCnt="0"/>
      <dgm:spPr/>
    </dgm:pt>
    <dgm:pt modelId="{B4FC2E4C-B03A-45AA-B310-90F2C33142F9}" type="pres">
      <dgm:prSet presAssocID="{102F5434-B937-422B-B097-28789AC9F17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2404E17-62B7-433E-BB05-407C635EF6E2}" type="pres">
      <dgm:prSet presAssocID="{102F5434-B937-422B-B097-28789AC9F1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8C728-1675-41F9-BD8D-ECC9F570E5DC}" type="pres">
      <dgm:prSet presAssocID="{102F5434-B937-422B-B097-28789AC9F175}" presName="negativeSpace" presStyleCnt="0"/>
      <dgm:spPr/>
    </dgm:pt>
    <dgm:pt modelId="{50BEF5D4-F330-44A0-90DD-7BEC40E44B57}" type="pres">
      <dgm:prSet presAssocID="{102F5434-B937-422B-B097-28789AC9F175}" presName="childText" presStyleLbl="conFgAcc1" presStyleIdx="2" presStyleCnt="4">
        <dgm:presLayoutVars>
          <dgm:bulletEnabled val="1"/>
        </dgm:presLayoutVars>
      </dgm:prSet>
      <dgm:spPr/>
    </dgm:pt>
    <dgm:pt modelId="{D35C96E4-3859-4A59-AD2C-54348F697338}" type="pres">
      <dgm:prSet presAssocID="{4B0AC3DB-73C7-4A63-AF3E-0F99DA626D9B}" presName="spaceBetweenRectangles" presStyleCnt="0"/>
      <dgm:spPr/>
    </dgm:pt>
    <dgm:pt modelId="{C1870286-CC08-4477-8968-32B2210D6891}" type="pres">
      <dgm:prSet presAssocID="{FF2B6E55-EF55-4046-B918-8E8E85A2A9A8}" presName="parentLin" presStyleCnt="0"/>
      <dgm:spPr/>
    </dgm:pt>
    <dgm:pt modelId="{A3139F85-65C3-4A2F-A148-8CFDB7827FAD}" type="pres">
      <dgm:prSet presAssocID="{FF2B6E55-EF55-4046-B918-8E8E85A2A9A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4A3736-919B-44FB-B916-CC84A6DF3867}" type="pres">
      <dgm:prSet presAssocID="{FF2B6E55-EF55-4046-B918-8E8E85A2A9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CCF44-994A-4E69-9D62-1FA981E64F5F}" type="pres">
      <dgm:prSet presAssocID="{FF2B6E55-EF55-4046-B918-8E8E85A2A9A8}" presName="negativeSpace" presStyleCnt="0"/>
      <dgm:spPr/>
    </dgm:pt>
    <dgm:pt modelId="{2C5FA660-0A94-4052-8F7E-1BF6C6B580C7}" type="pres">
      <dgm:prSet presAssocID="{FF2B6E55-EF55-4046-B918-8E8E85A2A9A8}" presName="childText" presStyleLbl="conFgAcc1" presStyleIdx="3" presStyleCnt="4" custLinFactNeighborX="-1478" custLinFactNeighborY="72137">
        <dgm:presLayoutVars>
          <dgm:bulletEnabled val="1"/>
        </dgm:presLayoutVars>
      </dgm:prSet>
      <dgm:spPr/>
    </dgm:pt>
  </dgm:ptLst>
  <dgm:cxnLst>
    <dgm:cxn modelId="{6476E9F4-AAAB-4BCC-9B4E-6FE429E6BEE0}" srcId="{80D0B5BD-42A5-4494-8C0E-B07A6A27BE54}" destId="{FF2B6E55-EF55-4046-B918-8E8E85A2A9A8}" srcOrd="3" destOrd="0" parTransId="{7D7531D0-84A9-4D78-BAC6-2E15E620A2B7}" sibTransId="{A2DC68FF-35ED-4A83-8F77-F6BDE0E5D20E}"/>
    <dgm:cxn modelId="{A034BF07-B0B9-4C5F-B3A0-D180891F754B}" type="presOf" srcId="{102F5434-B937-422B-B097-28789AC9F175}" destId="{A2404E17-62B7-433E-BB05-407C635EF6E2}" srcOrd="1" destOrd="0" presId="urn:microsoft.com/office/officeart/2005/8/layout/list1"/>
    <dgm:cxn modelId="{868213DB-C30D-42FB-8EAC-DC47989E8458}" type="presOf" srcId="{FF2B6E55-EF55-4046-B918-8E8E85A2A9A8}" destId="{044A3736-919B-44FB-B916-CC84A6DF3867}" srcOrd="1" destOrd="0" presId="urn:microsoft.com/office/officeart/2005/8/layout/list1"/>
    <dgm:cxn modelId="{A79D0407-4E5A-4EB7-A522-D5FE3C5628B1}" srcId="{80D0B5BD-42A5-4494-8C0E-B07A6A27BE54}" destId="{2E877523-1E2E-47F3-AFFB-81005CC5C76C}" srcOrd="1" destOrd="0" parTransId="{DF9339CD-EFBB-4CDB-A3DC-0EAB8EEDFAC7}" sibTransId="{F365CB55-2BD4-4A90-8415-FC02BD230219}"/>
    <dgm:cxn modelId="{38A070E6-D7FE-4772-83C7-E2FE67762955}" type="presOf" srcId="{2E877523-1E2E-47F3-AFFB-81005CC5C76C}" destId="{38EA99E0-F0CF-4408-9C5C-8A2B648761A2}" srcOrd="1" destOrd="0" presId="urn:microsoft.com/office/officeart/2005/8/layout/list1"/>
    <dgm:cxn modelId="{250E8CCA-D43C-4822-838A-92F44A12218D}" type="presOf" srcId="{2E877523-1E2E-47F3-AFFB-81005CC5C76C}" destId="{B9172D61-5E00-43E3-BECD-DB734C08D022}" srcOrd="0" destOrd="0" presId="urn:microsoft.com/office/officeart/2005/8/layout/list1"/>
    <dgm:cxn modelId="{0698CF62-C11D-473D-A6B4-4AF59D67C509}" type="presOf" srcId="{FB57FF1A-081A-4F31-A2EB-4BA7947EE84C}" destId="{8A075E57-AE89-40E6-AC0F-E828E23E5477}" srcOrd="1" destOrd="0" presId="urn:microsoft.com/office/officeart/2005/8/layout/list1"/>
    <dgm:cxn modelId="{3B59782C-B144-4C44-AC24-E1EFC7FA0CE6}" srcId="{80D0B5BD-42A5-4494-8C0E-B07A6A27BE54}" destId="{FB57FF1A-081A-4F31-A2EB-4BA7947EE84C}" srcOrd="0" destOrd="0" parTransId="{8C6A8D70-1F27-4016-B2B9-B83DFE165A61}" sibTransId="{5E1EF60F-980D-41AB-ABAA-63F5FF4A5537}"/>
    <dgm:cxn modelId="{DD7B33A3-53E1-4D10-B75C-911F6A17C6FD}" type="presOf" srcId="{80D0B5BD-42A5-4494-8C0E-B07A6A27BE54}" destId="{47830496-4090-429D-B622-D2CAB20D6965}" srcOrd="0" destOrd="0" presId="urn:microsoft.com/office/officeart/2005/8/layout/list1"/>
    <dgm:cxn modelId="{A6D28B6F-AEC3-4666-8691-2D86C9946BD0}" srcId="{80D0B5BD-42A5-4494-8C0E-B07A6A27BE54}" destId="{102F5434-B937-422B-B097-28789AC9F175}" srcOrd="2" destOrd="0" parTransId="{981E023D-E6C6-428A-8A2E-B4B5E9A71638}" sibTransId="{4B0AC3DB-73C7-4A63-AF3E-0F99DA626D9B}"/>
    <dgm:cxn modelId="{9953CA2C-2858-4A59-A074-F50ECE33ADCF}" type="presOf" srcId="{FB57FF1A-081A-4F31-A2EB-4BA7947EE84C}" destId="{B51F43D9-1B24-4ECB-8A39-61B80958A1B5}" srcOrd="0" destOrd="0" presId="urn:microsoft.com/office/officeart/2005/8/layout/list1"/>
    <dgm:cxn modelId="{F71E4002-3F35-42CC-880D-D88120C3C731}" type="presOf" srcId="{102F5434-B937-422B-B097-28789AC9F175}" destId="{B4FC2E4C-B03A-45AA-B310-90F2C33142F9}" srcOrd="0" destOrd="0" presId="urn:microsoft.com/office/officeart/2005/8/layout/list1"/>
    <dgm:cxn modelId="{BB47A77C-576F-41AA-AE3B-CA58E7527DF3}" type="presOf" srcId="{FF2B6E55-EF55-4046-B918-8E8E85A2A9A8}" destId="{A3139F85-65C3-4A2F-A148-8CFDB7827FAD}" srcOrd="0" destOrd="0" presId="urn:microsoft.com/office/officeart/2005/8/layout/list1"/>
    <dgm:cxn modelId="{F08D9A15-3E1B-407E-A080-DB07A3041553}" type="presParOf" srcId="{47830496-4090-429D-B622-D2CAB20D6965}" destId="{688705F9-3EB4-4586-A9C5-A293C36350BA}" srcOrd="0" destOrd="0" presId="urn:microsoft.com/office/officeart/2005/8/layout/list1"/>
    <dgm:cxn modelId="{DE5DD83D-1FE2-445C-A2DA-A854CCD0ADDA}" type="presParOf" srcId="{688705F9-3EB4-4586-A9C5-A293C36350BA}" destId="{B51F43D9-1B24-4ECB-8A39-61B80958A1B5}" srcOrd="0" destOrd="0" presId="urn:microsoft.com/office/officeart/2005/8/layout/list1"/>
    <dgm:cxn modelId="{BEB24C0E-A9A5-44F1-9E85-F8E330200F35}" type="presParOf" srcId="{688705F9-3EB4-4586-A9C5-A293C36350BA}" destId="{8A075E57-AE89-40E6-AC0F-E828E23E5477}" srcOrd="1" destOrd="0" presId="urn:microsoft.com/office/officeart/2005/8/layout/list1"/>
    <dgm:cxn modelId="{BE9F2A8C-071C-46C0-BD5F-C460E5EFA8C8}" type="presParOf" srcId="{47830496-4090-429D-B622-D2CAB20D6965}" destId="{886D873A-9D64-4ACE-9587-430FD094F8D4}" srcOrd="1" destOrd="0" presId="urn:microsoft.com/office/officeart/2005/8/layout/list1"/>
    <dgm:cxn modelId="{A68CD127-974A-4351-9E35-2EBEE3699C70}" type="presParOf" srcId="{47830496-4090-429D-B622-D2CAB20D6965}" destId="{FB25687B-0711-4506-85D4-7F6C631B5BCE}" srcOrd="2" destOrd="0" presId="urn:microsoft.com/office/officeart/2005/8/layout/list1"/>
    <dgm:cxn modelId="{4895E2EE-1456-4F9A-9689-49B199DC49B9}" type="presParOf" srcId="{47830496-4090-429D-B622-D2CAB20D6965}" destId="{1705284F-E9D7-4A13-9434-9A170A014BD5}" srcOrd="3" destOrd="0" presId="urn:microsoft.com/office/officeart/2005/8/layout/list1"/>
    <dgm:cxn modelId="{A1E9DC15-250B-4F2A-AECB-11B5CC80D445}" type="presParOf" srcId="{47830496-4090-429D-B622-D2CAB20D6965}" destId="{37AED455-B63B-4809-BAE1-E00017620F6A}" srcOrd="4" destOrd="0" presId="urn:microsoft.com/office/officeart/2005/8/layout/list1"/>
    <dgm:cxn modelId="{8BA2D68B-9438-4334-9759-56B6F56B68EF}" type="presParOf" srcId="{37AED455-B63B-4809-BAE1-E00017620F6A}" destId="{B9172D61-5E00-43E3-BECD-DB734C08D022}" srcOrd="0" destOrd="0" presId="urn:microsoft.com/office/officeart/2005/8/layout/list1"/>
    <dgm:cxn modelId="{76B29BBD-37AD-49C4-A79F-60ACCF98DA36}" type="presParOf" srcId="{37AED455-B63B-4809-BAE1-E00017620F6A}" destId="{38EA99E0-F0CF-4408-9C5C-8A2B648761A2}" srcOrd="1" destOrd="0" presId="urn:microsoft.com/office/officeart/2005/8/layout/list1"/>
    <dgm:cxn modelId="{5C3F37D4-4A7A-4E7C-96FE-475FEBD49A49}" type="presParOf" srcId="{47830496-4090-429D-B622-D2CAB20D6965}" destId="{F1DD7430-1C62-4B1D-B971-1BCFCE356445}" srcOrd="5" destOrd="0" presId="urn:microsoft.com/office/officeart/2005/8/layout/list1"/>
    <dgm:cxn modelId="{989C0B06-793A-4F93-9BB2-A07BF235EDD7}" type="presParOf" srcId="{47830496-4090-429D-B622-D2CAB20D6965}" destId="{15F049EF-D756-481F-987C-604751777135}" srcOrd="6" destOrd="0" presId="urn:microsoft.com/office/officeart/2005/8/layout/list1"/>
    <dgm:cxn modelId="{35B9860B-C3CD-442D-A55D-1FF5D805179A}" type="presParOf" srcId="{47830496-4090-429D-B622-D2CAB20D6965}" destId="{6730EDDC-6E45-48F0-B503-A3FA8588E2BC}" srcOrd="7" destOrd="0" presId="urn:microsoft.com/office/officeart/2005/8/layout/list1"/>
    <dgm:cxn modelId="{73E84886-6E44-4FE4-A273-5C72553F1B21}" type="presParOf" srcId="{47830496-4090-429D-B622-D2CAB20D6965}" destId="{57D7CEDA-35D0-4AC2-98D2-A41449B523FD}" srcOrd="8" destOrd="0" presId="urn:microsoft.com/office/officeart/2005/8/layout/list1"/>
    <dgm:cxn modelId="{1C905AD0-65E4-40B5-96EB-C1C6BEA59AE7}" type="presParOf" srcId="{57D7CEDA-35D0-4AC2-98D2-A41449B523FD}" destId="{B4FC2E4C-B03A-45AA-B310-90F2C33142F9}" srcOrd="0" destOrd="0" presId="urn:microsoft.com/office/officeart/2005/8/layout/list1"/>
    <dgm:cxn modelId="{93CCF508-A2A7-41A4-94BF-D45A2038596A}" type="presParOf" srcId="{57D7CEDA-35D0-4AC2-98D2-A41449B523FD}" destId="{A2404E17-62B7-433E-BB05-407C635EF6E2}" srcOrd="1" destOrd="0" presId="urn:microsoft.com/office/officeart/2005/8/layout/list1"/>
    <dgm:cxn modelId="{836ED19F-A211-471D-A490-18883064225C}" type="presParOf" srcId="{47830496-4090-429D-B622-D2CAB20D6965}" destId="{2488C728-1675-41F9-BD8D-ECC9F570E5DC}" srcOrd="9" destOrd="0" presId="urn:microsoft.com/office/officeart/2005/8/layout/list1"/>
    <dgm:cxn modelId="{1C3526F9-7DF8-4ADA-8596-9E475D62A4D4}" type="presParOf" srcId="{47830496-4090-429D-B622-D2CAB20D6965}" destId="{50BEF5D4-F330-44A0-90DD-7BEC40E44B57}" srcOrd="10" destOrd="0" presId="urn:microsoft.com/office/officeart/2005/8/layout/list1"/>
    <dgm:cxn modelId="{36FE627F-5A46-4C6D-9E6B-AF8E6CF60D23}" type="presParOf" srcId="{47830496-4090-429D-B622-D2CAB20D6965}" destId="{D35C96E4-3859-4A59-AD2C-54348F697338}" srcOrd="11" destOrd="0" presId="urn:microsoft.com/office/officeart/2005/8/layout/list1"/>
    <dgm:cxn modelId="{F2C03E8B-1E02-4664-964E-ADECBEEB3CC8}" type="presParOf" srcId="{47830496-4090-429D-B622-D2CAB20D6965}" destId="{C1870286-CC08-4477-8968-32B2210D6891}" srcOrd="12" destOrd="0" presId="urn:microsoft.com/office/officeart/2005/8/layout/list1"/>
    <dgm:cxn modelId="{247FDEEB-10C6-4020-9071-5269CAEC3B03}" type="presParOf" srcId="{C1870286-CC08-4477-8968-32B2210D6891}" destId="{A3139F85-65C3-4A2F-A148-8CFDB7827FAD}" srcOrd="0" destOrd="0" presId="urn:microsoft.com/office/officeart/2005/8/layout/list1"/>
    <dgm:cxn modelId="{A0FA8336-FB4A-4378-8461-73F8451E399D}" type="presParOf" srcId="{C1870286-CC08-4477-8968-32B2210D6891}" destId="{044A3736-919B-44FB-B916-CC84A6DF3867}" srcOrd="1" destOrd="0" presId="urn:microsoft.com/office/officeart/2005/8/layout/list1"/>
    <dgm:cxn modelId="{A1098093-EDCC-44D2-B99A-8CCA9004415D}" type="presParOf" srcId="{47830496-4090-429D-B622-D2CAB20D6965}" destId="{997CCF44-994A-4E69-9D62-1FA981E64F5F}" srcOrd="13" destOrd="0" presId="urn:microsoft.com/office/officeart/2005/8/layout/list1"/>
    <dgm:cxn modelId="{89B0E05C-AF80-4E42-AE3A-D58F7F2EE5F5}" type="presParOf" srcId="{47830496-4090-429D-B622-D2CAB20D6965}" destId="{2C5FA660-0A94-4052-8F7E-1BF6C6B580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98961-5E45-426C-8FFF-3C9D75A0D2C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0B6EA-B01E-432E-A1C9-3B93223EFF2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ЗАГОЛОВОК</a:t>
          </a:r>
          <a:endParaRPr lang="ru-RU" sz="3100" kern="1200" dirty="0"/>
        </a:p>
      </dsp:txBody>
      <dsp:txXfrm>
        <a:off x="349472" y="51131"/>
        <a:ext cx="4177856" cy="825776"/>
      </dsp:txXfrm>
    </dsp:sp>
    <dsp:sp modelId="{130601CE-6EE5-44D1-8119-033CE93AA019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47C3C-3B9F-4A1D-B695-51D03EF4982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ЛИД (ПОДЗАГОЛОВОК)</a:t>
          </a:r>
          <a:endParaRPr lang="ru-RU" sz="3100" kern="1200" dirty="0"/>
        </a:p>
      </dsp:txBody>
      <dsp:txXfrm>
        <a:off x="349472" y="1457291"/>
        <a:ext cx="4177856" cy="825776"/>
      </dsp:txXfrm>
    </dsp:sp>
    <dsp:sp modelId="{47458C40-B42E-45EE-94FB-01D841BD5A15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57E9F-CB9A-42D5-A342-388CEA7838AC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ТЕЛО НОВОСТИ</a:t>
          </a:r>
          <a:endParaRPr lang="ru-RU" sz="3100" kern="1200" dirty="0"/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E8028-F9B7-4988-BF46-65AC5134BA4D}">
      <dsp:nvSpPr>
        <dsp:cNvPr id="0" name=""/>
        <dsp:cNvSpPr/>
      </dsp:nvSpPr>
      <dsp:spPr>
        <a:xfrm>
          <a:off x="0" y="153736"/>
          <a:ext cx="3987723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1. Выгода для читателя (</a:t>
          </a:r>
          <a:r>
            <a:rPr lang="ru-RU" sz="2100" i="1" kern="1200" smtClean="0"/>
            <a:t>как правило, неактуальна для чисто новостных ресурсов</a:t>
          </a:r>
          <a:r>
            <a:rPr lang="ru-RU" sz="2100" kern="1200" smtClean="0"/>
            <a:t>).</a:t>
          </a:r>
          <a:endParaRPr lang="ru-RU" sz="2100" kern="1200" dirty="0" smtClean="0"/>
        </a:p>
      </dsp:txBody>
      <dsp:txXfrm>
        <a:off x="53973" y="207709"/>
        <a:ext cx="3879777" cy="997703"/>
      </dsp:txXfrm>
    </dsp:sp>
    <dsp:sp modelId="{F56BBBC4-75B2-470F-A0D5-977A07950980}">
      <dsp:nvSpPr>
        <dsp:cNvPr id="0" name=""/>
        <dsp:cNvSpPr/>
      </dsp:nvSpPr>
      <dsp:spPr>
        <a:xfrm>
          <a:off x="0" y="1326384"/>
          <a:ext cx="3987723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2. Суть новости.</a:t>
          </a:r>
        </a:p>
      </dsp:txBody>
      <dsp:txXfrm>
        <a:off x="53973" y="1380357"/>
        <a:ext cx="3879777" cy="997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9141FF4-B51A-4DE1-A0F3-139BEE5BDA6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189218F-9FE9-4C39-A955-D2D913CE41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507288" cy="4571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Как пишут </a:t>
            </a:r>
            <a:br>
              <a:rPr lang="ru-RU" sz="3600" dirty="0" smtClean="0"/>
            </a:br>
            <a:r>
              <a:rPr lang="ru-RU" sz="3600" dirty="0" smtClean="0"/>
              <a:t>новость?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507288" cy="9144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/>
              <a:t>III</a:t>
            </a:r>
            <a:r>
              <a:rPr lang="ru-RU" dirty="0" smtClean="0"/>
              <a:t> образовательный форум </a:t>
            </a:r>
          </a:p>
          <a:p>
            <a:pPr algn="r"/>
            <a:r>
              <a:rPr lang="ru-RU" dirty="0" smtClean="0"/>
              <a:t>молодых педагогов </a:t>
            </a:r>
          </a:p>
          <a:p>
            <a:pPr algn="r"/>
            <a:r>
              <a:rPr lang="ru-RU" dirty="0" smtClean="0"/>
              <a:t>«Время молодых. Азбука воспитателя»-2019</a:t>
            </a:r>
            <a:endParaRPr lang="ru-RU" dirty="0"/>
          </a:p>
        </p:txBody>
      </p:sp>
      <p:pic>
        <p:nvPicPr>
          <p:cNvPr id="1028" name="Picture 4" descr="D:\2019 год\журналист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383"/>
            <a:ext cx="3744416" cy="36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2019 год\эв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00" y="2656336"/>
            <a:ext cx="3946888" cy="33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9694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/>
              <a:t>Тело </a:t>
            </a:r>
            <a:r>
              <a:rPr lang="ru-RU" b="1" dirty="0" smtClean="0"/>
              <a:t>новости</a:t>
            </a:r>
            <a:endParaRPr lang="ru-RU" dirty="0"/>
          </a:p>
          <a:p>
            <a:pPr algn="ctr" fontAlgn="base"/>
            <a:r>
              <a:rPr lang="ru-RU" dirty="0"/>
              <a:t>Тело новости раскрывает </a:t>
            </a:r>
            <a:r>
              <a:rPr lang="ru-RU" dirty="0" err="1"/>
              <a:t>лид</a:t>
            </a:r>
            <a:r>
              <a:rPr lang="ru-RU" dirty="0"/>
              <a:t> в подробностях. </a:t>
            </a:r>
            <a:endParaRPr lang="ru-RU" dirty="0" smtClean="0"/>
          </a:p>
          <a:p>
            <a:pPr algn="ctr" fontAlgn="base"/>
            <a:r>
              <a:rPr lang="ru-RU" dirty="0" smtClean="0"/>
              <a:t>Рекомендуемый </a:t>
            </a:r>
            <a:r>
              <a:rPr lang="ru-RU" dirty="0"/>
              <a:t>объем – около 1000 знаков. </a:t>
            </a:r>
            <a:r>
              <a:rPr lang="ru-RU" dirty="0" smtClean="0"/>
              <a:t>Здесь в новость желательно </a:t>
            </a:r>
            <a:r>
              <a:rPr lang="ru-RU" dirty="0"/>
              <a:t>добавить </a:t>
            </a:r>
            <a:r>
              <a:rPr lang="ru-RU" dirty="0" smtClean="0"/>
              <a:t>факты, цитаты, изображения, выводы </a:t>
            </a:r>
            <a:r>
              <a:rPr lang="ru-RU" dirty="0"/>
              <a:t>и </a:t>
            </a:r>
            <a:r>
              <a:rPr lang="ru-RU" dirty="0" smtClean="0"/>
              <a:t>выгоды </a:t>
            </a:r>
            <a:r>
              <a:rPr lang="ru-RU" dirty="0"/>
              <a:t>для </a:t>
            </a:r>
            <a:r>
              <a:rPr lang="ru-RU" dirty="0" smtClean="0"/>
              <a:t>потребителя новости.</a:t>
            </a:r>
          </a:p>
          <a:p>
            <a:pPr algn="ctr" fontAlgn="base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1824" y="2656336"/>
            <a:ext cx="4680520" cy="3354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 smtClean="0"/>
              <a:t>       Сегодня </a:t>
            </a:r>
            <a:r>
              <a:rPr lang="ru-RU" dirty="0"/>
              <a:t>ночью курица, живущая у двух пенсионеров, снесла золотое яйцо 585 пробы массой 480 граммов. По словам самих пенсионеров, ничем особенным они своего питомца не кормили. Дали, как обычно, немного комбикорма и закрыли в курятнике. </a:t>
            </a:r>
          </a:p>
          <a:p>
            <a:pPr algn="just" fontAlgn="base"/>
            <a:r>
              <a:rPr lang="ru-RU" dirty="0" smtClean="0"/>
              <a:t>       Не </a:t>
            </a:r>
            <a:r>
              <a:rPr lang="ru-RU" dirty="0"/>
              <a:t>исключено, что это происшествие как-то связано с метеоритом, который упал в километре от фермы два дня назад.</a:t>
            </a:r>
          </a:p>
          <a:p>
            <a:pPr algn="r" fontAlgn="base"/>
            <a:r>
              <a:rPr lang="ru-RU" sz="1400" i="1" dirty="0"/>
              <a:t>(Здесь 343 знака без пробелов)</a:t>
            </a:r>
            <a:endParaRPr lang="ru-RU" sz="1400" dirty="0"/>
          </a:p>
        </p:txBody>
      </p:sp>
      <p:pic>
        <p:nvPicPr>
          <p:cNvPr id="6146" name="Picture 2" descr="D:\2019 год\ря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53" y="2996952"/>
            <a:ext cx="812182" cy="8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204864"/>
            <a:ext cx="84969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/>
              <a:t>Курица снесла золотое яйцо 585 пробы массой 480 граммов</a:t>
            </a:r>
          </a:p>
        </p:txBody>
      </p:sp>
    </p:spTree>
    <p:extLst>
      <p:ext uri="{BB962C8B-B14F-4D97-AF65-F5344CB8AC3E}">
        <p14:creationId xmlns:p14="http://schemas.microsoft.com/office/powerpoint/2010/main" val="26361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9552"/>
            <a:ext cx="435597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Ялта ждет вас!</a:t>
            </a:r>
          </a:p>
          <a:p>
            <a:endParaRPr lang="ru-RU" dirty="0" smtClean="0"/>
          </a:p>
          <a:p>
            <a:r>
              <a:rPr lang="ru-RU" dirty="0" smtClean="0"/>
              <a:t>Центр </a:t>
            </a:r>
            <a:r>
              <a:rPr lang="ru-RU" dirty="0"/>
              <a:t>отдыха «Учитель» Крымской республиканской организации Профсоюза </a:t>
            </a:r>
            <a:r>
              <a:rPr lang="ru-RU" dirty="0" smtClean="0"/>
              <a:t>образования (</a:t>
            </a:r>
            <a:r>
              <a:rPr lang="ru-RU" dirty="0" smtClean="0">
                <a:solidFill>
                  <a:srgbClr val="FFC000"/>
                </a:solidFill>
              </a:rPr>
              <a:t>кто?</a:t>
            </a:r>
            <a:r>
              <a:rPr lang="ru-RU" dirty="0" smtClean="0"/>
              <a:t>) </a:t>
            </a:r>
            <a:r>
              <a:rPr lang="ru-RU" dirty="0"/>
              <a:t>в г. </a:t>
            </a:r>
            <a:r>
              <a:rPr lang="ru-RU" dirty="0" smtClean="0"/>
              <a:t>Ялта (</a:t>
            </a:r>
            <a:r>
              <a:rPr lang="ru-RU" dirty="0" smtClean="0">
                <a:solidFill>
                  <a:srgbClr val="FFC000"/>
                </a:solidFill>
              </a:rPr>
              <a:t>где?</a:t>
            </a:r>
            <a:r>
              <a:rPr lang="ru-RU" dirty="0" smtClean="0"/>
              <a:t>) </a:t>
            </a:r>
            <a:r>
              <a:rPr lang="ru-RU" dirty="0"/>
              <a:t>предлагает членам Профсоюза летний </a:t>
            </a:r>
            <a:r>
              <a:rPr lang="ru-RU" dirty="0" smtClean="0"/>
              <a:t>отдых (</a:t>
            </a:r>
            <a:r>
              <a:rPr lang="ru-RU" dirty="0" smtClean="0">
                <a:solidFill>
                  <a:srgbClr val="FFC000"/>
                </a:solidFill>
              </a:rPr>
              <a:t>когда?</a:t>
            </a:r>
            <a:r>
              <a:rPr lang="ru-RU" dirty="0" smtClean="0"/>
              <a:t>) </a:t>
            </a:r>
            <a:r>
              <a:rPr lang="ru-RU" dirty="0"/>
              <a:t>на море по приемлемым ценам</a:t>
            </a:r>
            <a:r>
              <a:rPr lang="ru-RU" dirty="0" smtClean="0"/>
              <a:t>. Коллеги, планируйте отдых заранее!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Для желающих выехать группой Чувашская республиканская организация имеет возможность организовать автобусную поездку до места отдыха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D:\2019 год\пирамид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07464"/>
            <a:ext cx="4794250" cy="49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2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2019 год\журналист законч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924"/>
            <a:ext cx="8128000" cy="60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409020" y="260648"/>
            <a:ext cx="3096344" cy="18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33664" y="764704"/>
            <a:ext cx="18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Бэк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</a:rPr>
              <a:t>бэкграунд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" y="-1244"/>
            <a:ext cx="9036496" cy="25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" y="2204864"/>
            <a:ext cx="9049220" cy="258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8358"/>
            <a:ext cx="8783956" cy="296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764704"/>
            <a:ext cx="342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https://www.eseur.ru/chuvashia/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низ 5"/>
          <p:cNvSpPr/>
          <p:nvPr/>
        </p:nvSpPr>
        <p:spPr>
          <a:xfrm>
            <a:off x="453800" y="4179520"/>
            <a:ext cx="4191662" cy="1551040"/>
          </a:xfrm>
          <a:prstGeom prst="ellipse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568952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Бэкграунд</a:t>
            </a:r>
            <a:r>
              <a:rPr lang="ru-RU" dirty="0"/>
              <a:t> – это </a:t>
            </a:r>
            <a:r>
              <a:rPr lang="ru-RU" dirty="0" smtClean="0"/>
              <a:t>дополнительная</a:t>
            </a:r>
            <a:r>
              <a:rPr lang="ru-RU" dirty="0"/>
              <a:t> информация, которую </a:t>
            </a:r>
            <a:r>
              <a:rPr lang="ru-RU" dirty="0" smtClean="0"/>
              <a:t>ставят </a:t>
            </a:r>
            <a:r>
              <a:rPr lang="ru-RU" dirty="0"/>
              <a:t>в конце </a:t>
            </a:r>
            <a:r>
              <a:rPr lang="ru-RU" dirty="0" smtClean="0"/>
              <a:t>новости. </a:t>
            </a:r>
          </a:p>
          <a:p>
            <a:pPr algn="ctr"/>
            <a:r>
              <a:rPr lang="ru-RU" dirty="0" smtClean="0"/>
              <a:t>Как </a:t>
            </a:r>
            <a:r>
              <a:rPr lang="ru-RU" dirty="0"/>
              <a:t>правило, это справочная информация или предыстория того, о чем </a:t>
            </a:r>
            <a:r>
              <a:rPr lang="ru-RU" dirty="0" smtClean="0"/>
              <a:t>было сообщено в новости.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Бэкграунд</a:t>
            </a:r>
            <a:r>
              <a:rPr lang="ru-RU" dirty="0"/>
              <a:t> писать не </a:t>
            </a:r>
            <a:r>
              <a:rPr lang="ru-RU" dirty="0" smtClean="0"/>
              <a:t>обязательно. Он </a:t>
            </a:r>
            <a:r>
              <a:rPr lang="ru-RU" dirty="0"/>
              <a:t>нужен там, где он уместен и дополняет материал. Кстати, в </a:t>
            </a:r>
            <a:r>
              <a:rPr lang="ru-RU" dirty="0" err="1"/>
              <a:t>бэкграунде</a:t>
            </a:r>
            <a:r>
              <a:rPr lang="ru-RU" dirty="0"/>
              <a:t> </a:t>
            </a:r>
            <a:r>
              <a:rPr lang="ru-RU" dirty="0" smtClean="0"/>
              <a:t>Вы </a:t>
            </a:r>
            <a:r>
              <a:rPr lang="ru-RU" dirty="0"/>
              <a:t>просто сообщаете предысторию или справочную </a:t>
            </a:r>
            <a:r>
              <a:rPr lang="ru-RU" dirty="0" smtClean="0"/>
              <a:t>информацию </a:t>
            </a:r>
            <a:r>
              <a:rPr lang="ru-RU" dirty="0"/>
              <a:t>без указания источника этой информации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14" y="2553261"/>
            <a:ext cx="3048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2019 год\журналист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90" y="3344703"/>
            <a:ext cx="4135698" cy="32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4295" y="6021288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https://vk.com/event177823967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9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260648"/>
            <a:ext cx="223224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Суть, акцент на выгоду, крючки, интрига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260647"/>
            <a:ext cx="17281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2446715" y="282498"/>
            <a:ext cx="4392488" cy="901479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заголовок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 flipV="1">
            <a:off x="4156905" y="3954781"/>
            <a:ext cx="972108" cy="842807"/>
          </a:xfrm>
          <a:prstGeom prst="flowChartExtra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бэк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3322712" y="1230826"/>
            <a:ext cx="2642592" cy="1164903"/>
          </a:xfrm>
          <a:prstGeom prst="flowChartManualOpe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лид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>
            <a:off x="3851920" y="2455867"/>
            <a:ext cx="1584176" cy="1441900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3" y="1183978"/>
            <a:ext cx="223224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1-2 предложения, суть, конкретно, однозначно, ценность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3365" y="2384307"/>
            <a:ext cx="221839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Подробности, факты, цитаты, цифры, изображения, вывод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00965" y="1438269"/>
            <a:ext cx="17281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19131" y="2715152"/>
            <a:ext cx="17281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3409" y="3874259"/>
            <a:ext cx="221839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Дополнение, справка, предыстория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3921612"/>
            <a:ext cx="17281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5085184"/>
            <a:ext cx="84056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перевернутой пирамиде основание – более значимая часть новости, располагается в начале текста. Заголовок уже содержит </a:t>
            </a:r>
            <a:r>
              <a:rPr lang="ru-RU" smtClean="0"/>
              <a:t>суть новости.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9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0648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ОБЯЗАТЕЛЬНАЯ СТРУКТУРА НОВОСТИ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41399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1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Заметка, написанная в </a:t>
            </a:r>
            <a:r>
              <a:rPr lang="ru-RU" dirty="0"/>
              <a:t>традиционной </a:t>
            </a:r>
            <a:r>
              <a:rPr lang="ru-RU" dirty="0" smtClean="0"/>
              <a:t>форме</a:t>
            </a:r>
          </a:p>
          <a:p>
            <a:pPr algn="ctr" fontAlgn="base"/>
            <a:r>
              <a:rPr lang="ru-RU" b="1" dirty="0" smtClean="0"/>
              <a:t>«</a:t>
            </a:r>
            <a:r>
              <a:rPr lang="ru-RU" b="1" dirty="0"/>
              <a:t>Бесценный питомец</a:t>
            </a:r>
            <a:r>
              <a:rPr lang="ru-RU" b="1" dirty="0" smtClean="0"/>
              <a:t>»</a:t>
            </a:r>
            <a:endParaRPr lang="ru-RU" dirty="0"/>
          </a:p>
          <a:p>
            <a:pPr algn="just" fontAlgn="base"/>
            <a:r>
              <a:rPr lang="ru-RU" dirty="0" smtClean="0"/>
              <a:t>     Для </a:t>
            </a:r>
            <a:r>
              <a:rPr lang="ru-RU" dirty="0"/>
              <a:t>каждого человека его питомец является самым бесценным существом. Немудрено, ведь с ним столько всего связано. Во многих случаях питомцы могут оказывать посильную помощь своим хозяевам. Так, например, собаки помогают людям охотиться и сторожить жилище. </a:t>
            </a:r>
          </a:p>
          <a:p>
            <a:pPr algn="just" fontAlgn="base"/>
            <a:r>
              <a:rPr lang="ru-RU" dirty="0" smtClean="0"/>
              <a:t>     Однако</a:t>
            </a:r>
            <a:r>
              <a:rPr lang="ru-RU" dirty="0"/>
              <a:t>, оказывается, эта помощь может выходить далеко за рамки бытовых обязанностей. На днях произошел беспрецедентный случай. Курица снесла золотое яйцо 585 пробы, массой 480 грамм. </a:t>
            </a:r>
            <a:endParaRPr lang="ru-RU" dirty="0" smtClean="0"/>
          </a:p>
          <a:p>
            <a:pPr algn="just" fontAlgn="base"/>
            <a:r>
              <a:rPr lang="ru-RU" dirty="0"/>
              <a:t> </a:t>
            </a:r>
            <a:r>
              <a:rPr lang="ru-RU" dirty="0" smtClean="0"/>
              <a:t>    Как </a:t>
            </a:r>
            <a:r>
              <a:rPr lang="ru-RU" dirty="0"/>
              <a:t>такое могло произойти? С чем это может быть связано? Сложно сказать. Быть может, это связано с метеоритом, который упал два дня назад и перепугал всю округу.</a:t>
            </a:r>
          </a:p>
          <a:p>
            <a:pPr fontAlgn="base"/>
            <a:r>
              <a:rPr lang="ru-RU" dirty="0"/>
              <a:t> </a:t>
            </a:r>
          </a:p>
          <a:p>
            <a:pPr algn="ctr" fontAlgn="base"/>
            <a:endParaRPr lang="ru-RU" dirty="0" smtClean="0"/>
          </a:p>
          <a:p>
            <a:pPr algn="ctr" fontAlgn="base"/>
            <a:endParaRPr lang="ru-RU" dirty="0"/>
          </a:p>
          <a:p>
            <a:pPr algn="ctr" fontAlgn="base"/>
            <a:r>
              <a:rPr lang="ru-RU" dirty="0" smtClean="0"/>
              <a:t>Новость</a:t>
            </a:r>
            <a:r>
              <a:rPr lang="ru-RU" dirty="0"/>
              <a:t>, написанная по принципу «перевернутой </a:t>
            </a:r>
            <a:r>
              <a:rPr lang="ru-RU" dirty="0" smtClean="0"/>
              <a:t>пирамиды» </a:t>
            </a:r>
          </a:p>
          <a:p>
            <a:pPr algn="ctr" fontAlgn="base"/>
            <a:r>
              <a:rPr lang="ru-RU" b="1" dirty="0" smtClean="0"/>
              <a:t>Курица </a:t>
            </a:r>
            <a:r>
              <a:rPr lang="ru-RU" b="1" dirty="0"/>
              <a:t>снесла золотое яйцо 585 пробы массой 480 </a:t>
            </a:r>
            <a:r>
              <a:rPr lang="ru-RU" b="1" dirty="0" smtClean="0"/>
              <a:t>граммов </a:t>
            </a:r>
          </a:p>
          <a:p>
            <a:pPr algn="just" fontAlgn="base"/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 smtClean="0"/>
              <a:t>Сегодня </a:t>
            </a:r>
            <a:r>
              <a:rPr lang="ru-RU" dirty="0"/>
              <a:t>ночью курица, живущая у двух пенсионеров, снесла золотое яйцо 585 пробы массой 480 </a:t>
            </a:r>
            <a:r>
              <a:rPr lang="ru-RU" dirty="0" smtClean="0"/>
              <a:t>граммов. </a:t>
            </a:r>
          </a:p>
          <a:p>
            <a:pPr algn="just" fontAlgn="base"/>
            <a:r>
              <a:rPr lang="ru-RU" dirty="0" smtClean="0"/>
              <a:t>     По </a:t>
            </a:r>
            <a:r>
              <a:rPr lang="ru-RU" dirty="0"/>
              <a:t>словам самих пенсионеров, ничем особенным они своего питомца не кормили. Дали, как обычно, немного комбикорма и закрыли в курятнике</a:t>
            </a:r>
            <a:r>
              <a:rPr lang="ru-RU" dirty="0" smtClean="0"/>
              <a:t>. Не </a:t>
            </a:r>
            <a:r>
              <a:rPr lang="ru-RU" dirty="0"/>
              <a:t>исключено, что это происшествие как-то связано с метеоритом, который упал в километре от фермы два дня назад.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016224" cy="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9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7620000" cy="60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1556792"/>
            <a:ext cx="1401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6012160" y="1598167"/>
            <a:ext cx="1584176" cy="153732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0000"/>
                </a:solidFill>
              </a:rPr>
              <a:t>5 сек!</a:t>
            </a:r>
          </a:p>
        </p:txBody>
      </p:sp>
    </p:spTree>
    <p:extLst>
      <p:ext uri="{BB962C8B-B14F-4D97-AF65-F5344CB8AC3E}">
        <p14:creationId xmlns:p14="http://schemas.microsoft.com/office/powerpoint/2010/main" val="140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72929"/>
            <a:ext cx="8424936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Первый абзац (</a:t>
            </a:r>
            <a:r>
              <a:rPr lang="ru-RU" b="1" dirty="0" err="1"/>
              <a:t>лид</a:t>
            </a:r>
            <a:r>
              <a:rPr lang="ru-RU" b="1" dirty="0" smtClean="0"/>
              <a:t>).</a:t>
            </a:r>
            <a:endParaRPr lang="ru-RU" dirty="0"/>
          </a:p>
          <a:p>
            <a:pPr fontAlgn="base"/>
            <a:r>
              <a:rPr lang="ru-RU" dirty="0"/>
              <a:t>Одна из самых важных частей </a:t>
            </a:r>
            <a:r>
              <a:rPr lang="ru-RU" dirty="0" smtClean="0"/>
              <a:t>новости (</a:t>
            </a:r>
            <a:r>
              <a:rPr lang="ru-RU" dirty="0"/>
              <a:t>от англ. </a:t>
            </a:r>
            <a:r>
              <a:rPr lang="ru-RU" dirty="0" err="1"/>
              <a:t>lead</a:t>
            </a:r>
            <a:r>
              <a:rPr lang="ru-RU" dirty="0"/>
              <a:t> – ведущий). </a:t>
            </a:r>
            <a:endParaRPr lang="ru-RU" dirty="0" smtClean="0"/>
          </a:p>
          <a:p>
            <a:pPr fontAlgn="base"/>
            <a:r>
              <a:rPr lang="ru-RU" b="1" dirty="0"/>
              <a:t> </a:t>
            </a:r>
            <a:endParaRPr lang="ru-RU" dirty="0"/>
          </a:p>
          <a:p>
            <a:pPr fontAlgn="base"/>
            <a:endParaRPr lang="ru-RU" b="1" dirty="0" smtClean="0"/>
          </a:p>
          <a:p>
            <a:pPr algn="r" fontAlgn="base"/>
            <a:r>
              <a:rPr lang="ru-RU" dirty="0" smtClean="0"/>
              <a:t>Лид чаще всего является камнем преткновения, </a:t>
            </a:r>
          </a:p>
          <a:p>
            <a:pPr algn="r" fontAlgn="base"/>
            <a:r>
              <a:rPr lang="ru-RU" dirty="0" smtClean="0"/>
              <a:t>поскольку либо игнорируется, либо составляется</a:t>
            </a:r>
          </a:p>
          <a:p>
            <a:pPr algn="r" fontAlgn="base"/>
            <a:r>
              <a:rPr lang="ru-RU" dirty="0" smtClean="0"/>
              <a:t>неправильно.</a:t>
            </a:r>
          </a:p>
          <a:p>
            <a:pPr fontAlgn="base"/>
            <a:endParaRPr lang="ru-RU" b="1" dirty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algn="ctr" fontAlgn="base"/>
            <a:endParaRPr lang="ru-RU" b="1" dirty="0" smtClean="0"/>
          </a:p>
          <a:p>
            <a:pPr lvl="0" algn="r" fontAlgn="base"/>
            <a:r>
              <a:rPr lang="ru-RU" dirty="0" smtClean="0"/>
              <a:t>Лид </a:t>
            </a:r>
            <a:r>
              <a:rPr lang="ru-RU" dirty="0"/>
              <a:t>должен содержать суть новости </a:t>
            </a:r>
            <a:endParaRPr lang="ru-RU" dirty="0" smtClean="0"/>
          </a:p>
          <a:p>
            <a:pPr lvl="0" algn="r" fontAlgn="base"/>
            <a:r>
              <a:rPr lang="ru-RU" dirty="0" smtClean="0"/>
              <a:t>в 1-м – максимум </a:t>
            </a:r>
            <a:r>
              <a:rPr lang="ru-RU" dirty="0"/>
              <a:t>2-х предложениях.</a:t>
            </a:r>
          </a:p>
          <a:p>
            <a:pPr lvl="0" algn="r" fontAlgn="base"/>
            <a:r>
              <a:rPr lang="ru-RU" dirty="0">
                <a:solidFill>
                  <a:schemeClr val="tx2"/>
                </a:solidFill>
              </a:rPr>
              <a:t>Лид должен быть конкретным и однозначным.</a:t>
            </a:r>
          </a:p>
          <a:p>
            <a:pPr lvl="0" algn="r" fontAlgn="base"/>
            <a:r>
              <a:rPr lang="ru-RU" dirty="0"/>
              <a:t>Лид должен содержать основную выгоду </a:t>
            </a:r>
            <a:endParaRPr lang="ru-RU" dirty="0" smtClean="0"/>
          </a:p>
          <a:p>
            <a:pPr lvl="0" algn="r" fontAlgn="base"/>
            <a:r>
              <a:rPr lang="ru-RU" dirty="0" smtClean="0"/>
              <a:t>для </a:t>
            </a:r>
            <a:r>
              <a:rPr lang="ru-RU" dirty="0"/>
              <a:t>читателя (желательно вначале).</a:t>
            </a:r>
          </a:p>
          <a:p>
            <a:pPr lvl="0" algn="r" fontAlgn="base"/>
            <a:r>
              <a:rPr lang="ru-RU" dirty="0" smtClean="0">
                <a:solidFill>
                  <a:schemeClr val="tx2"/>
                </a:solidFill>
              </a:rPr>
              <a:t>Лид </a:t>
            </a:r>
            <a:r>
              <a:rPr lang="ru-RU" dirty="0">
                <a:solidFill>
                  <a:schemeClr val="tx2"/>
                </a:solidFill>
              </a:rPr>
              <a:t>не должен содержать подробностей.</a:t>
            </a:r>
          </a:p>
          <a:p>
            <a:pPr lvl="0" algn="r" fontAlgn="base"/>
            <a:r>
              <a:rPr lang="ru-RU" dirty="0"/>
              <a:t>Лид должен вызывать у читателя </a:t>
            </a:r>
            <a:endParaRPr lang="ru-RU" dirty="0" smtClean="0"/>
          </a:p>
          <a:p>
            <a:pPr lvl="0" algn="r" fontAlgn="base"/>
            <a:r>
              <a:rPr lang="ru-RU" dirty="0" smtClean="0"/>
              <a:t>желание </a:t>
            </a:r>
            <a:r>
              <a:rPr lang="ru-RU" dirty="0"/>
              <a:t>узнать детали (интриговать</a:t>
            </a:r>
            <a:r>
              <a:rPr lang="ru-RU" dirty="0" smtClean="0"/>
              <a:t>!).</a:t>
            </a:r>
          </a:p>
          <a:p>
            <a:pPr lvl="0" algn="r" fontAlgn="base"/>
            <a:endParaRPr lang="ru-RU" dirty="0"/>
          </a:p>
          <a:p>
            <a:pPr lvl="0" fontAlgn="base"/>
            <a:endParaRPr lang="ru-RU" dirty="0"/>
          </a:p>
        </p:txBody>
      </p:sp>
      <p:pic>
        <p:nvPicPr>
          <p:cNvPr id="3074" name="Picture 2" descr="D:\2019 год\журналист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8" y="3883835"/>
            <a:ext cx="3042718" cy="23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899592" y="2132856"/>
            <a:ext cx="3312368" cy="15269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</a:rPr>
              <a:t>Как написать «убойный» </a:t>
            </a:r>
            <a:r>
              <a:rPr lang="ru-RU" b="1" dirty="0" err="1" smtClean="0">
                <a:solidFill>
                  <a:srgbClr val="FF0000"/>
                </a:solidFill>
              </a:rPr>
              <a:t>лид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72" y="260648"/>
            <a:ext cx="849694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/>
              <a:t>Заголовок</a:t>
            </a:r>
            <a:r>
              <a:rPr lang="ru-RU" b="1" dirty="0" smtClean="0"/>
              <a:t>. </a:t>
            </a:r>
          </a:p>
          <a:p>
            <a:pPr algn="ctr" fontAlgn="base"/>
            <a:endParaRPr lang="ru-RU" b="1" dirty="0" smtClean="0"/>
          </a:p>
          <a:p>
            <a:pPr algn="ctr" fontAlgn="base"/>
            <a:r>
              <a:rPr lang="ru-RU" b="1" dirty="0" smtClean="0"/>
              <a:t>Почему его лучше составить после </a:t>
            </a:r>
            <a:r>
              <a:rPr lang="ru-RU" b="1" dirty="0" err="1" smtClean="0"/>
              <a:t>лида</a:t>
            </a:r>
            <a:r>
              <a:rPr lang="ru-RU" b="1" dirty="0" smtClean="0"/>
              <a:t>?</a:t>
            </a:r>
          </a:p>
          <a:p>
            <a:pPr algn="ctr" fontAlgn="base"/>
            <a:endParaRPr lang="ru-RU" dirty="0" smtClean="0"/>
          </a:p>
          <a:p>
            <a:pPr algn="ctr" fontAlgn="base"/>
            <a:r>
              <a:rPr lang="ru-RU" dirty="0" smtClean="0"/>
              <a:t>Если </a:t>
            </a:r>
            <a:r>
              <a:rPr lang="ru-RU" dirty="0" err="1" smtClean="0"/>
              <a:t>лид</a:t>
            </a:r>
            <a:r>
              <a:rPr lang="ru-RU" dirty="0" smtClean="0"/>
              <a:t> сформулирован правильно, то у автора новости на руках есть две важные вещи: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3774431"/>
              </p:ext>
            </p:extLst>
          </p:nvPr>
        </p:nvGraphicFramePr>
        <p:xfrm>
          <a:off x="293972" y="2708920"/>
          <a:ext cx="3987723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:\2019 год\журналист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52" y="2132856"/>
            <a:ext cx="3257445" cy="42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7663432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Суть новости в чем?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новости должны быть ответы на 6 основных вопросов.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Формула -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5W+H.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Пять W - это 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(Что), 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(Кто?), 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(Где?), 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(Когда?) и Почему? (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?).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- это 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?, то есть "Как?".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 хочет знать ответы. Работа автора - дать ему ответы, причем в форме связного текста.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Хорошим можно считать такое начало текста, которое снимает половину этих вопросов.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9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6944" cy="307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/>
              <a:t>Как составлять новостные заголовки? </a:t>
            </a:r>
            <a:endParaRPr lang="ru-RU" dirty="0" smtClean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 smtClean="0"/>
              <a:t>Делаем акцент на </a:t>
            </a:r>
            <a:r>
              <a:rPr lang="ru-RU" sz="1600" b="1" dirty="0" smtClean="0"/>
              <a:t>ценность</a:t>
            </a:r>
            <a:r>
              <a:rPr lang="ru-RU" sz="1600" dirty="0" smtClean="0"/>
              <a:t> новости для потребителя. 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b="1" dirty="0" smtClean="0"/>
              <a:t>Суть новости. </a:t>
            </a:r>
            <a:r>
              <a:rPr lang="ru-RU" sz="1600" dirty="0" smtClean="0"/>
              <a:t>Как правило, этот подход используется, когда выгоды для потребителя как таковой нет, но нам очень хочется рассказать о событии, например, о форуме воспитателей, конференции, слете… 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dirty="0" smtClean="0"/>
              <a:t>Используем</a:t>
            </a:r>
            <a:r>
              <a:rPr lang="ru-RU" sz="1600" b="1" dirty="0" smtClean="0"/>
              <a:t> специальные слова. </a:t>
            </a:r>
            <a:r>
              <a:rPr lang="ru-RU" sz="1600" dirty="0" smtClean="0"/>
              <a:t>Эти слова явно указывают на что-то новенькое: новый конкурс, теперь, инновационный и т.д.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1600" b="1" dirty="0" smtClean="0"/>
              <a:t>Чистая интрига. </a:t>
            </a:r>
            <a:r>
              <a:rPr lang="ru-RU" sz="1600" dirty="0" smtClean="0"/>
              <a:t>Самые популярные заголовки характерны для «желтой прессы», но приём можно взять на вооружение. Это заголовки в стиле: «Нашей коллеге сделали предложение», хотя на самом деле предложили поехать на форум и т.д.</a:t>
            </a:r>
          </a:p>
          <a:p>
            <a:pPr algn="ctr" fontAlgn="base"/>
            <a:endParaRPr lang="ru-RU" sz="1600" b="1" dirty="0" smtClean="0"/>
          </a:p>
          <a:p>
            <a:pPr algn="ctr" fontAlgn="base"/>
            <a:r>
              <a:rPr lang="ru-RU" sz="1600" b="1" dirty="0" smtClean="0"/>
              <a:t>В заголовке надо отразить:</a:t>
            </a:r>
            <a:endParaRPr lang="ru-RU" sz="1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56394103"/>
              </p:ext>
            </p:extLst>
          </p:nvPr>
        </p:nvGraphicFramePr>
        <p:xfrm>
          <a:off x="3851920" y="3371105"/>
          <a:ext cx="48718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2019 год\журналист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315</TotalTime>
  <Words>685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         Как пишут  новость?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пишут новость?</dc:title>
  <dc:creator>316Buxgalter</dc:creator>
  <cp:lastModifiedBy>316Buxgalter</cp:lastModifiedBy>
  <cp:revision>30</cp:revision>
  <dcterms:created xsi:type="dcterms:W3CDTF">2019-02-08T08:43:50Z</dcterms:created>
  <dcterms:modified xsi:type="dcterms:W3CDTF">2019-02-15T11:36:36Z</dcterms:modified>
</cp:coreProperties>
</file>