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2C2A8-C21A-41C9-987D-ED4F1EE7E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71D0A-AA65-466C-8887-5804ECD78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9F562F-27C8-4D31-A37D-EE443964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5E2857-E2DD-4030-9F78-A2F82FB0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59046A-C403-4A2C-8776-CD73A4E84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83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87EDC4-B081-4159-855F-CCC79CD60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111ECD-29CA-4BB6-AFBD-F41B67557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968337-4815-4F51-988E-A1BA338A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7712CD-2A14-4D13-BA51-74C62DCBF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E1DB7A-B632-4044-8DCE-F51DA1AB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15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5E3C339-51B1-466B-A95A-021E85BF0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FDD5DB-FEE5-4F11-A357-F14BDA343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C8D78-3BAA-472E-9BE6-9218A7D7D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F9FCA3-0AB1-4E37-A10C-5D9530C1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A4562-1B98-4D60-AA31-A98A3E2E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12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0843B-5473-462C-BEDB-9FB6D4584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6834F6-619E-4BD5-ADE6-1412852B7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C6CC5F-521D-4BE9-9E11-84A25F969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10BB64-BDCD-4896-A513-138E7FBD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E81C03-351F-4879-B172-B836D0E3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21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D9E4F-1BC2-4E50-94B0-95CD07C1C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830595-90B5-4C5B-93F4-8679039A7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F48AB2-AB7D-44CD-A241-CC5BA187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44F24D-12D3-4802-A751-CFAEF71B5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2710FB-C036-4AAB-85FD-A47E9983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79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18FA6-7DD7-4A27-93CD-5D813B5AB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D1C83B-83A2-4B0F-8AE9-E549AD1CC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5AA76B-1924-44B5-9EEC-E66DC95C7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694093-2D78-45A3-9284-49583D05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12DD4B-E329-42E3-BA3A-DEA9D95A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1272DE-E2FC-4ECD-B5E8-CF575873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94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7E572-561D-4219-9C2F-897C5FE45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DB16EC-4A77-4D71-9D83-774791D2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A01474-F888-4C79-8465-C8B40ED57D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3B038B-40DA-42FE-ABFC-324694157D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422FE12-81CC-435F-93A6-02C4F5EE9D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C4B4D4E-053A-472F-9E8F-CB15F2362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BEF1C1C-3913-4493-9C7A-3B29C227A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400969-AE4E-4C40-A317-43E0C1F6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82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0A1B0-1B44-4E6A-A697-54EB2179C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00E2B8-12AE-4385-AE09-B3351108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31404EE-BAE9-4E7F-B398-497A1405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68ACD77-9876-46E8-97AA-233FB0B9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20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860FCBB-0FDD-42A2-820A-725CCD17C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96DA938-8F42-4E21-B9C5-28BF586F5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3EA6150-87F8-4216-ADB6-961424CC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27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74DC26-D4C8-402F-8E30-49799B11D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A1827E-76CB-4101-9CE2-7CEC35CE7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3F9F19-9953-419B-AB10-F699C7653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44B486-FB8B-4429-9860-8F79DB0FC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E21477-7326-4729-8B3E-4C2C03ED7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C12125-4018-4038-9153-2498833F6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29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D97A0-56B2-48CA-B038-134EC150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8FDAC4-BD1B-4B9A-90C0-90E8F7AAC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7A784F-8601-44FC-A54B-F769DEF09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17F12B-2C45-4F50-B515-2A9286DBE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57103F-41E2-49AE-8CE4-F7D66948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117E48-9D8F-4823-ACCC-ACCA31C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6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16B4F-DFD5-49DF-A84B-B2D3D06D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966790-6DB5-4FE4-A411-D7D1ABB1A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A62399-CDB3-4F90-8A79-7EEBA7FAB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F9A5D-675C-4BE4-9D51-B2F93C35FBF6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3294B8-0E45-477A-801A-4CF28C1D9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48D2FA-6C14-48C9-878F-DE7DC67A8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7FA87-B9AC-470B-A754-40C701A2C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69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FA20BAD-1CF2-4BD2-A753-78721168C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1708" y="1"/>
            <a:ext cx="12361333" cy="695325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E6437F-9ED2-409C-B6E5-4725DF30A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92" y="152401"/>
            <a:ext cx="12361333" cy="695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6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Некрасова</dc:creator>
  <cp:lastModifiedBy>Марина Некрасова</cp:lastModifiedBy>
  <cp:revision>2</cp:revision>
  <dcterms:created xsi:type="dcterms:W3CDTF">2026-04-16T04:53:43Z</dcterms:created>
  <dcterms:modified xsi:type="dcterms:W3CDTF">2026-04-16T05:01:26Z</dcterms:modified>
</cp:coreProperties>
</file>