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2" r:id="rId7"/>
    <p:sldId id="261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F8578-693B-4FC1-BCD7-D6EF0DEDA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B989B2-1237-4740-BCBF-B3E55796F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2916F-092A-45FC-896F-3E367919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DB5409-1248-454F-BF94-EB500DE6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2CCA-BD8C-4A2F-98C9-E6FF7444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5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6BF36-360F-4405-BC58-E003617A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C5DAC-D77F-47AE-B451-A933B26DD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D16B1-F8A7-4BCD-937A-676357CC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AC9E3-0B31-41FD-A466-E124C951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835D1-B350-42D9-AF60-1A3281A5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0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1D11A4-4075-4787-9DD2-7963B190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69AE27-E8E2-408C-84AC-648418448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6B013-C99D-4945-93D6-90222861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2B101-4128-4D72-A5FF-81BDA7AA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8EC06-17D2-4B62-A21E-81F6D72D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FC715-2269-4F1E-AB30-54C1B7DD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DCA39-9C7B-45EE-BB15-A38A035B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C8070-6E6B-49C8-8D6B-F79A21C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3F521-0250-4D9D-B13E-AE416A15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40A91-C950-45AD-AB54-75029D6F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1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ABF8C-9354-4703-B9DF-E1EC3B54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A5359-6364-4245-ACFE-5630AA19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F5A31-0368-4B18-96F1-4DCCFC72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BD613-96BD-41C6-907B-60F437BE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D9B4D-6AC5-4D49-8281-AA3BA626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64B93-96E1-43A7-A7B3-826379F0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49473-A263-45FF-9EA7-44BA19646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6586D-5EC1-4B7F-B8AD-8D07E8098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40CCF-519F-48AA-86D0-15EA9A45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1E2065-5D95-40A5-BBA7-5F1368CB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2D78D-6985-4883-8FF2-325888C3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361C4-BF9B-480D-A61D-1577D13B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08688-05D9-4B52-A834-6219BAD0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17916-4346-40C1-AB33-799ADF57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B2EABA-963B-49C8-A9B2-161774A7F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7BFCFA-A833-4764-9ABF-B66567CC4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C98F39-A032-48F6-B81A-A75FCADD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355D61-1D7F-45FA-AB1B-EDB996FC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4603A-3BC8-48F7-A4BA-04187811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4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05D2E-15FF-4551-9904-268DA8B1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C29E6-747D-400D-B490-42BD0D75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54AC83-F638-4B64-A614-DB229193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1B8FA9-AEE2-42AB-9CFB-6671B0A9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F73EBC-7BA1-48F9-8782-17C36104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EBA133-CA80-423B-B29B-73F43318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DA2613-AD53-437A-9E2A-9682782B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2408-2DD2-41EB-85AA-D990072F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F1885-1038-4CA2-B587-25D1D805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16E58-0980-431D-8049-334C539FA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BA7651-6D51-4C28-B428-DEFC1789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9BC4BE-DF23-46DF-9DDF-42C342D8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996BA9-2FF6-41F8-A8BB-244D6623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0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9A6CB-C312-4962-B9E3-FD91CD17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5D840-353D-434B-9C32-BD7E8BDE8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EBC02-7CF7-470D-A2A8-277090F7F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FE541-7A84-46DB-A021-841FB7B3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AE51D1-C113-42E4-9921-606D6C4F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20315-660E-444C-9A51-0DEA8250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0CD39-C53E-4519-BD34-DD491CA7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C81D5-CFC7-47A3-B586-C769CB012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74CC5-D849-4845-A01F-9394C9B7E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4DBA-54FA-4A3C-9049-C50270064B6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4CA7D-6C94-4719-81BE-32FA91129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E2AF4-7C2F-4C31-847E-A49C0E7D6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3999-5051-4AF5-95A9-73E36C6A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5B259D-12AA-480E-9B36-A515AEF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FBCC8-D247-4018-89F6-447AA46B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337B8F-17FD-4453-AD28-AD4D76067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F9D5E-17BD-424D-8DBC-4D2B5D6B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83166E-858A-484D-A950-AAECBB1F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E7F55-ECD4-4ED5-BF86-E4CD0205B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3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3C8393-0702-488E-ACC1-BCD56B8E8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B2E5-8B0D-487F-9F58-2F87BF3F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1688F-FA15-4721-B0F4-975A6AF1E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2E6D3-F891-4C2F-9195-7AE56BC2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99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Galina</cp:lastModifiedBy>
  <cp:revision>1</cp:revision>
  <dcterms:created xsi:type="dcterms:W3CDTF">2023-09-27T18:02:03Z</dcterms:created>
  <dcterms:modified xsi:type="dcterms:W3CDTF">2023-09-27T18:06:07Z</dcterms:modified>
</cp:coreProperties>
</file>