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sldIdLst>
    <p:sldId id="256" r:id="rId2"/>
    <p:sldId id="258" r:id="rId3"/>
    <p:sldId id="260" r:id="rId4"/>
    <p:sldId id="259" r:id="rId5"/>
    <p:sldId id="261" r:id="rId6"/>
    <p:sldId id="262" r:id="rId7"/>
    <p:sldId id="263" r:id="rId8"/>
    <p:sldId id="265" r:id="rId9"/>
    <p:sldId id="264" r:id="rId10"/>
    <p:sldId id="267" r:id="rId11"/>
    <p:sldId id="268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jpg"/><Relationship Id="rId4" Type="http://schemas.openxmlformats.org/officeDocument/2006/relationships/image" Target="../media/image9.JP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jpg"/><Relationship Id="rId4" Type="http://schemas.openxmlformats.org/officeDocument/2006/relationships/image" Target="../media/image9.JP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08BEFB-81C7-4AED-9C34-5CFA6ABF90B8}" type="doc">
      <dgm:prSet loTypeId="urn:microsoft.com/office/officeart/2008/layout/Squa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DC323A1-F42A-4742-89EB-F5C543042702}">
      <dgm:prSet phldrT="[Текст]" custT="1"/>
      <dgm:spPr/>
      <dgm:t>
        <a:bodyPr/>
        <a:lstStyle/>
        <a:p>
          <a:r>
            <a:rPr lang="ru-RU" sz="1200" b="1">
              <a:solidFill>
                <a:srgbClr val="0070C0"/>
              </a:solidFill>
            </a:rPr>
            <a:t>Членство:</a:t>
          </a:r>
          <a:endParaRPr lang="ru-RU" sz="1200" b="1" dirty="0">
            <a:solidFill>
              <a:srgbClr val="0070C0"/>
            </a:solidFill>
          </a:endParaRPr>
        </a:p>
      </dgm:t>
    </dgm:pt>
    <dgm:pt modelId="{AF6A0453-EE2D-4999-8954-2FB3CA14E597}" type="parTrans" cxnId="{229F29CF-DFA6-4BF4-AD56-2B2C51CABD80}">
      <dgm:prSet/>
      <dgm:spPr/>
      <dgm:t>
        <a:bodyPr/>
        <a:lstStyle/>
        <a:p>
          <a:endParaRPr lang="ru-RU"/>
        </a:p>
      </dgm:t>
    </dgm:pt>
    <dgm:pt modelId="{DC6DD328-5CFC-4087-B293-28AD6A1A85EC}" type="sibTrans" cxnId="{229F29CF-DFA6-4BF4-AD56-2B2C51CABD80}">
      <dgm:prSet/>
      <dgm:spPr/>
      <dgm:t>
        <a:bodyPr/>
        <a:lstStyle/>
        <a:p>
          <a:endParaRPr lang="ru-RU"/>
        </a:p>
      </dgm:t>
    </dgm:pt>
    <dgm:pt modelId="{03D8FF95-8FEA-475D-9E76-3A7BAC9B8978}">
      <dgm:prSet phldrT="[Текст]" custT="1"/>
      <dgm:spPr/>
      <dgm:t>
        <a:bodyPr/>
        <a:lstStyle/>
        <a:p>
          <a:r>
            <a:rPr lang="ru-RU" sz="1200" b="1" dirty="0"/>
            <a:t>959 человек</a:t>
          </a:r>
        </a:p>
      </dgm:t>
    </dgm:pt>
    <dgm:pt modelId="{94685EF0-7792-40EB-BFCA-64119E9D1BD6}" type="parTrans" cxnId="{C66C658C-B5C6-423B-9D6F-FD483C90500F}">
      <dgm:prSet/>
      <dgm:spPr/>
      <dgm:t>
        <a:bodyPr/>
        <a:lstStyle/>
        <a:p>
          <a:endParaRPr lang="ru-RU"/>
        </a:p>
      </dgm:t>
    </dgm:pt>
    <dgm:pt modelId="{E82ED0E2-2082-4768-A5B0-54B748E1D6E6}" type="sibTrans" cxnId="{C66C658C-B5C6-423B-9D6F-FD483C90500F}">
      <dgm:prSet/>
      <dgm:spPr/>
      <dgm:t>
        <a:bodyPr/>
        <a:lstStyle/>
        <a:p>
          <a:endParaRPr lang="ru-RU"/>
        </a:p>
      </dgm:t>
    </dgm:pt>
    <dgm:pt modelId="{B009791A-92BA-4A81-9C3A-74D14C6A765C}">
      <dgm:prSet phldrT="[Текст]" custT="1"/>
      <dgm:spPr/>
      <dgm:t>
        <a:bodyPr/>
        <a:lstStyle/>
        <a:p>
          <a:r>
            <a:rPr lang="ru-RU" sz="1200" b="1" dirty="0"/>
            <a:t>65% от числа  сотрудников</a:t>
          </a:r>
        </a:p>
      </dgm:t>
    </dgm:pt>
    <dgm:pt modelId="{49D646C7-F92A-4F00-B070-A3AE89A615CB}" type="parTrans" cxnId="{7ABF8689-8585-4A3B-91C7-175E5BBF58EB}">
      <dgm:prSet/>
      <dgm:spPr/>
      <dgm:t>
        <a:bodyPr/>
        <a:lstStyle/>
        <a:p>
          <a:endParaRPr lang="ru-RU"/>
        </a:p>
      </dgm:t>
    </dgm:pt>
    <dgm:pt modelId="{CE4B136B-216E-4883-BBC6-FD3BC2DC29DC}" type="sibTrans" cxnId="{7ABF8689-8585-4A3B-91C7-175E5BBF58EB}">
      <dgm:prSet/>
      <dgm:spPr/>
      <dgm:t>
        <a:bodyPr/>
        <a:lstStyle/>
        <a:p>
          <a:endParaRPr lang="ru-RU"/>
        </a:p>
      </dgm:t>
    </dgm:pt>
    <dgm:pt modelId="{47389477-258B-4234-A4B9-7F70E83CC897}">
      <dgm:prSet phldrT="[Текст]" custT="1"/>
      <dgm:spPr/>
      <dgm:t>
        <a:bodyPr/>
        <a:lstStyle/>
        <a:p>
          <a:r>
            <a:rPr lang="ru-RU" sz="1200" b="1" dirty="0"/>
            <a:t>23% молодежи</a:t>
          </a:r>
        </a:p>
      </dgm:t>
    </dgm:pt>
    <dgm:pt modelId="{1F6B16BF-FC08-4F75-9027-127BE4A48A2C}" type="parTrans" cxnId="{F7F85029-8844-4634-8278-2F5A1C89E3A1}">
      <dgm:prSet/>
      <dgm:spPr/>
      <dgm:t>
        <a:bodyPr/>
        <a:lstStyle/>
        <a:p>
          <a:endParaRPr lang="ru-RU"/>
        </a:p>
      </dgm:t>
    </dgm:pt>
    <dgm:pt modelId="{447B876B-BC3B-44BA-9117-9E74022FE729}" type="sibTrans" cxnId="{F7F85029-8844-4634-8278-2F5A1C89E3A1}">
      <dgm:prSet/>
      <dgm:spPr/>
      <dgm:t>
        <a:bodyPr/>
        <a:lstStyle/>
        <a:p>
          <a:endParaRPr lang="ru-RU"/>
        </a:p>
      </dgm:t>
    </dgm:pt>
    <dgm:pt modelId="{9E1D05B4-3796-4177-A832-AB134A86D4D6}">
      <dgm:prSet phldrT="[Текст]" custT="1"/>
      <dgm:spPr/>
      <dgm:t>
        <a:bodyPr/>
        <a:lstStyle/>
        <a:p>
          <a:r>
            <a:rPr lang="ru-RU" sz="1200" b="1">
              <a:solidFill>
                <a:srgbClr val="0070C0"/>
              </a:solidFill>
            </a:rPr>
            <a:t>Комиссии:</a:t>
          </a:r>
          <a:endParaRPr lang="ru-RU" sz="1200" b="1" dirty="0">
            <a:solidFill>
              <a:srgbClr val="0070C0"/>
            </a:solidFill>
          </a:endParaRPr>
        </a:p>
      </dgm:t>
    </dgm:pt>
    <dgm:pt modelId="{04BA4B5F-3A79-4C01-B8C5-B4D619DC9FEC}" type="parTrans" cxnId="{934F846E-88A0-4366-933E-570D0916DFA9}">
      <dgm:prSet/>
      <dgm:spPr/>
      <dgm:t>
        <a:bodyPr/>
        <a:lstStyle/>
        <a:p>
          <a:endParaRPr lang="ru-RU"/>
        </a:p>
      </dgm:t>
    </dgm:pt>
    <dgm:pt modelId="{FCA16FF9-08C2-4933-AD8D-FECC5C50F086}" type="sibTrans" cxnId="{934F846E-88A0-4366-933E-570D0916DFA9}">
      <dgm:prSet/>
      <dgm:spPr/>
      <dgm:t>
        <a:bodyPr/>
        <a:lstStyle/>
        <a:p>
          <a:endParaRPr lang="ru-RU"/>
        </a:p>
      </dgm:t>
    </dgm:pt>
    <dgm:pt modelId="{D23279D7-8581-44DD-81B4-C2B98EEC746D}">
      <dgm:prSet phldrT="[Текст]" custT="1"/>
      <dgm:spPr/>
      <dgm:t>
        <a:bodyPr/>
        <a:lstStyle/>
        <a:p>
          <a:r>
            <a:rPr lang="ru-RU" sz="1200" b="1" dirty="0"/>
            <a:t>11  собственных комиссий</a:t>
          </a:r>
        </a:p>
      </dgm:t>
    </dgm:pt>
    <dgm:pt modelId="{DA024924-5DAC-43B1-A1DC-550FF68B1AC6}" type="parTrans" cxnId="{D74B0EBC-5837-42D0-AE95-16192C841943}">
      <dgm:prSet/>
      <dgm:spPr/>
      <dgm:t>
        <a:bodyPr/>
        <a:lstStyle/>
        <a:p>
          <a:endParaRPr lang="ru-RU"/>
        </a:p>
      </dgm:t>
    </dgm:pt>
    <dgm:pt modelId="{D9368348-2619-4018-B910-2F64BE71DFF3}" type="sibTrans" cxnId="{D74B0EBC-5837-42D0-AE95-16192C841943}">
      <dgm:prSet/>
      <dgm:spPr/>
      <dgm:t>
        <a:bodyPr/>
        <a:lstStyle/>
        <a:p>
          <a:endParaRPr lang="ru-RU"/>
        </a:p>
      </dgm:t>
    </dgm:pt>
    <dgm:pt modelId="{AAEA9636-31F1-4F21-8F45-F77AE4B0BBC0}">
      <dgm:prSet phldrT="[Текст]" custT="1"/>
      <dgm:spPr/>
      <dgm:t>
        <a:bodyPr/>
        <a:lstStyle/>
        <a:p>
          <a:r>
            <a:rPr lang="ru-RU" sz="1200" b="1" dirty="0"/>
            <a:t>2 совместные с ВУЗом</a:t>
          </a:r>
        </a:p>
      </dgm:t>
    </dgm:pt>
    <dgm:pt modelId="{01F160FE-15EC-4510-8270-CEEB8598509C}" type="parTrans" cxnId="{38F37AC1-A18E-4ECF-A9AC-5FBDEFBDD59E}">
      <dgm:prSet/>
      <dgm:spPr/>
      <dgm:t>
        <a:bodyPr/>
        <a:lstStyle/>
        <a:p>
          <a:endParaRPr lang="ru-RU"/>
        </a:p>
      </dgm:t>
    </dgm:pt>
    <dgm:pt modelId="{1B1A70CF-1842-4225-9424-1C9FB4A2F742}" type="sibTrans" cxnId="{38F37AC1-A18E-4ECF-A9AC-5FBDEFBDD59E}">
      <dgm:prSet/>
      <dgm:spPr/>
      <dgm:t>
        <a:bodyPr/>
        <a:lstStyle/>
        <a:p>
          <a:endParaRPr lang="ru-RU"/>
        </a:p>
      </dgm:t>
    </dgm:pt>
    <dgm:pt modelId="{01782A37-E180-4CE1-BD20-FE2915A17D2C}">
      <dgm:prSet phldrT="[Текст]" custT="1"/>
      <dgm:spPr/>
      <dgm:t>
        <a:bodyPr/>
        <a:lstStyle/>
        <a:p>
          <a:r>
            <a:rPr lang="ru-RU" sz="1200" b="1" dirty="0"/>
            <a:t>3 общ. совета</a:t>
          </a:r>
        </a:p>
      </dgm:t>
    </dgm:pt>
    <dgm:pt modelId="{316BCCE2-BE22-4821-AC0B-BAA2AFE75FEC}" type="parTrans" cxnId="{B902AADF-D367-4E80-B1C2-867EB0676DAD}">
      <dgm:prSet/>
      <dgm:spPr/>
      <dgm:t>
        <a:bodyPr/>
        <a:lstStyle/>
        <a:p>
          <a:endParaRPr lang="ru-RU"/>
        </a:p>
      </dgm:t>
    </dgm:pt>
    <dgm:pt modelId="{CBE50710-DC33-4A89-AE32-B6FC694C41FF}" type="sibTrans" cxnId="{B902AADF-D367-4E80-B1C2-867EB0676DAD}">
      <dgm:prSet/>
      <dgm:spPr/>
      <dgm:t>
        <a:bodyPr/>
        <a:lstStyle/>
        <a:p>
          <a:endParaRPr lang="ru-RU"/>
        </a:p>
      </dgm:t>
    </dgm:pt>
    <dgm:pt modelId="{9E88CB56-D661-456C-8D32-E14859A44DCA}">
      <dgm:prSet phldrT="[Текст]" custT="1"/>
      <dgm:spPr/>
      <dgm:t>
        <a:bodyPr/>
        <a:lstStyle/>
        <a:p>
          <a:r>
            <a:rPr lang="ru-RU" sz="1200" b="1">
              <a:solidFill>
                <a:srgbClr val="0070C0"/>
              </a:solidFill>
            </a:rPr>
            <a:t>Структура:</a:t>
          </a:r>
          <a:endParaRPr lang="ru-RU" sz="1200" b="1" dirty="0">
            <a:solidFill>
              <a:srgbClr val="0070C0"/>
            </a:solidFill>
          </a:endParaRPr>
        </a:p>
      </dgm:t>
    </dgm:pt>
    <dgm:pt modelId="{A9CBC42D-1D8D-4B80-A8A3-827100F66D2A}" type="parTrans" cxnId="{FAC907D0-1D26-486F-A65E-0ECE34F28279}">
      <dgm:prSet/>
      <dgm:spPr/>
      <dgm:t>
        <a:bodyPr/>
        <a:lstStyle/>
        <a:p>
          <a:endParaRPr lang="ru-RU"/>
        </a:p>
      </dgm:t>
    </dgm:pt>
    <dgm:pt modelId="{277979B4-E975-4209-B4F9-CC0BE2C40E05}" type="sibTrans" cxnId="{FAC907D0-1D26-486F-A65E-0ECE34F28279}">
      <dgm:prSet/>
      <dgm:spPr/>
      <dgm:t>
        <a:bodyPr/>
        <a:lstStyle/>
        <a:p>
          <a:endParaRPr lang="ru-RU"/>
        </a:p>
      </dgm:t>
    </dgm:pt>
    <dgm:pt modelId="{DF7620DF-AEDD-4C07-A9F4-52E538131DF7}">
      <dgm:prSet phldrT="[Текст]" custT="1"/>
      <dgm:spPr/>
      <dgm:t>
        <a:bodyPr/>
        <a:lstStyle/>
        <a:p>
          <a:r>
            <a:rPr lang="ru-RU" sz="1200" b="1" dirty="0"/>
            <a:t>12 проф. бюро</a:t>
          </a:r>
        </a:p>
      </dgm:t>
    </dgm:pt>
    <dgm:pt modelId="{75E358C8-1EF5-41B6-8C51-72CF83458288}" type="parTrans" cxnId="{D56A677C-856F-4C1C-A94B-EE90AE1CC60F}">
      <dgm:prSet/>
      <dgm:spPr/>
      <dgm:t>
        <a:bodyPr/>
        <a:lstStyle/>
        <a:p>
          <a:endParaRPr lang="ru-RU"/>
        </a:p>
      </dgm:t>
    </dgm:pt>
    <dgm:pt modelId="{A63C68EA-DB81-46A3-99BA-17C02744A390}" type="sibTrans" cxnId="{D56A677C-856F-4C1C-A94B-EE90AE1CC60F}">
      <dgm:prSet/>
      <dgm:spPr/>
      <dgm:t>
        <a:bodyPr/>
        <a:lstStyle/>
        <a:p>
          <a:endParaRPr lang="ru-RU"/>
        </a:p>
      </dgm:t>
    </dgm:pt>
    <dgm:pt modelId="{D240E10E-7171-4794-9F56-65A55F085A29}">
      <dgm:prSet phldrT="[Текст]" custT="1"/>
      <dgm:spPr/>
      <dgm:t>
        <a:bodyPr/>
        <a:lstStyle/>
        <a:p>
          <a:r>
            <a:rPr lang="ru-RU" sz="1200" b="1" dirty="0"/>
            <a:t>26 проф. групп</a:t>
          </a:r>
        </a:p>
      </dgm:t>
    </dgm:pt>
    <dgm:pt modelId="{5950381F-93AC-4796-87DE-003B48DB6ECF}" type="parTrans" cxnId="{C3D118D5-A10D-4642-9A77-32DDA5FA7BE2}">
      <dgm:prSet/>
      <dgm:spPr/>
      <dgm:t>
        <a:bodyPr/>
        <a:lstStyle/>
        <a:p>
          <a:endParaRPr lang="ru-RU"/>
        </a:p>
      </dgm:t>
    </dgm:pt>
    <dgm:pt modelId="{D436D1C1-3CB6-4C40-B1D2-8491A3C99188}" type="sibTrans" cxnId="{C3D118D5-A10D-4642-9A77-32DDA5FA7BE2}">
      <dgm:prSet/>
      <dgm:spPr/>
      <dgm:t>
        <a:bodyPr/>
        <a:lstStyle/>
        <a:p>
          <a:endParaRPr lang="ru-RU"/>
        </a:p>
      </dgm:t>
    </dgm:pt>
    <dgm:pt modelId="{08CCED5C-BB3C-44BC-B4F0-A369518E55B4}">
      <dgm:prSet phldrT="[Текст]" custT="1"/>
      <dgm:spPr/>
      <dgm:t>
        <a:bodyPr/>
        <a:lstStyle/>
        <a:p>
          <a:r>
            <a:rPr lang="ru-RU" sz="1200" b="1" dirty="0">
              <a:solidFill>
                <a:srgbClr val="0070C0"/>
              </a:solidFill>
            </a:rPr>
            <a:t>Проф. актив:</a:t>
          </a:r>
        </a:p>
      </dgm:t>
    </dgm:pt>
    <dgm:pt modelId="{E6115B23-D6A2-4F39-88C8-32515210044B}" type="parTrans" cxnId="{4050A6F8-BA31-4C95-9D56-1D900A4C6FA7}">
      <dgm:prSet/>
      <dgm:spPr/>
      <dgm:t>
        <a:bodyPr/>
        <a:lstStyle/>
        <a:p>
          <a:endParaRPr lang="ru-RU"/>
        </a:p>
      </dgm:t>
    </dgm:pt>
    <dgm:pt modelId="{70C02511-8CD9-41ED-8E37-C1EF1E22143A}" type="sibTrans" cxnId="{4050A6F8-BA31-4C95-9D56-1D900A4C6FA7}">
      <dgm:prSet/>
      <dgm:spPr/>
      <dgm:t>
        <a:bodyPr/>
        <a:lstStyle/>
        <a:p>
          <a:endParaRPr lang="ru-RU"/>
        </a:p>
      </dgm:t>
    </dgm:pt>
    <dgm:pt modelId="{F8A9C579-1A70-4341-B0A9-465DE97E3CFD}">
      <dgm:prSet phldrT="[Текст]" custT="1"/>
      <dgm:spPr/>
      <dgm:t>
        <a:bodyPr/>
        <a:lstStyle/>
        <a:p>
          <a:r>
            <a:rPr lang="ru-RU" sz="1200" b="1" dirty="0"/>
            <a:t>230 человек актива</a:t>
          </a:r>
        </a:p>
      </dgm:t>
    </dgm:pt>
    <dgm:pt modelId="{0A65C3B6-1A33-45B5-BE32-86B7D21D160F}" type="parTrans" cxnId="{77B3517A-5A65-4434-9FBF-1D56EFB4C7DE}">
      <dgm:prSet/>
      <dgm:spPr/>
      <dgm:t>
        <a:bodyPr/>
        <a:lstStyle/>
        <a:p>
          <a:endParaRPr lang="ru-RU"/>
        </a:p>
      </dgm:t>
    </dgm:pt>
    <dgm:pt modelId="{001DCD4C-0B08-4913-BC47-82B57DBABFCD}" type="sibTrans" cxnId="{77B3517A-5A65-4434-9FBF-1D56EFB4C7DE}">
      <dgm:prSet/>
      <dgm:spPr/>
      <dgm:t>
        <a:bodyPr/>
        <a:lstStyle/>
        <a:p>
          <a:endParaRPr lang="ru-RU"/>
        </a:p>
      </dgm:t>
    </dgm:pt>
    <dgm:pt modelId="{67BF21BB-4B95-45DC-9428-7170B2EBE5EE}">
      <dgm:prSet phldrT="[Текст]" custT="1"/>
      <dgm:spPr/>
      <dgm:t>
        <a:bodyPr/>
        <a:lstStyle/>
        <a:p>
          <a:r>
            <a:rPr lang="ru-RU" sz="1200" b="1" dirty="0"/>
            <a:t>23 члена профкома</a:t>
          </a:r>
        </a:p>
      </dgm:t>
    </dgm:pt>
    <dgm:pt modelId="{D64B6BCE-69CF-4E15-B7A2-BCEE7793E719}" type="parTrans" cxnId="{DB765A79-6262-495F-9080-C874EF16737B}">
      <dgm:prSet/>
      <dgm:spPr/>
      <dgm:t>
        <a:bodyPr/>
        <a:lstStyle/>
        <a:p>
          <a:endParaRPr lang="ru-RU"/>
        </a:p>
      </dgm:t>
    </dgm:pt>
    <dgm:pt modelId="{9A92B67A-7255-431C-AC6D-C40EF30BF070}" type="sibTrans" cxnId="{DB765A79-6262-495F-9080-C874EF16737B}">
      <dgm:prSet/>
      <dgm:spPr/>
      <dgm:t>
        <a:bodyPr/>
        <a:lstStyle/>
        <a:p>
          <a:endParaRPr lang="ru-RU"/>
        </a:p>
      </dgm:t>
    </dgm:pt>
    <dgm:pt modelId="{8D470B6E-B568-46A6-B989-51C31CA4D8D3}">
      <dgm:prSet phldrT="[Текст]" custT="1"/>
      <dgm:spPr/>
      <dgm:t>
        <a:bodyPr/>
        <a:lstStyle/>
        <a:p>
          <a:r>
            <a:rPr lang="ru-RU" sz="1200" b="1" dirty="0"/>
            <a:t>3 шт. сотрудника</a:t>
          </a:r>
        </a:p>
      </dgm:t>
    </dgm:pt>
    <dgm:pt modelId="{A2DA128D-B6AB-43E8-B800-198492423CEA}" type="parTrans" cxnId="{DC0F3080-5725-4BAF-8B24-7F55514F3698}">
      <dgm:prSet/>
      <dgm:spPr/>
      <dgm:t>
        <a:bodyPr/>
        <a:lstStyle/>
        <a:p>
          <a:endParaRPr lang="ru-RU"/>
        </a:p>
      </dgm:t>
    </dgm:pt>
    <dgm:pt modelId="{7E69D29A-DFF5-4C16-BBF9-2768695561C3}" type="sibTrans" cxnId="{DC0F3080-5725-4BAF-8B24-7F55514F3698}">
      <dgm:prSet/>
      <dgm:spPr/>
      <dgm:t>
        <a:bodyPr/>
        <a:lstStyle/>
        <a:p>
          <a:endParaRPr lang="ru-RU"/>
        </a:p>
      </dgm:t>
    </dgm:pt>
    <dgm:pt modelId="{B964653C-11E3-4874-A5CC-1F02EE05050E}" type="pres">
      <dgm:prSet presAssocID="{8D08BEFB-81C7-4AED-9C34-5CFA6ABF90B8}" presName="layout" presStyleCnt="0">
        <dgm:presLayoutVars>
          <dgm:chMax/>
          <dgm:chPref/>
          <dgm:dir/>
          <dgm:resizeHandles/>
        </dgm:presLayoutVars>
      </dgm:prSet>
      <dgm:spPr/>
    </dgm:pt>
    <dgm:pt modelId="{8E42B836-FE77-4EB1-BDCA-2F471491E9BB}" type="pres">
      <dgm:prSet presAssocID="{2DC323A1-F42A-4742-89EB-F5C543042702}" presName="root" presStyleCnt="0">
        <dgm:presLayoutVars>
          <dgm:chMax/>
          <dgm:chPref/>
        </dgm:presLayoutVars>
      </dgm:prSet>
      <dgm:spPr/>
    </dgm:pt>
    <dgm:pt modelId="{60B9D52C-EBEB-47AA-87DE-EDE58DDF448E}" type="pres">
      <dgm:prSet presAssocID="{2DC323A1-F42A-4742-89EB-F5C543042702}" presName="rootComposite" presStyleCnt="0">
        <dgm:presLayoutVars/>
      </dgm:prSet>
      <dgm:spPr/>
    </dgm:pt>
    <dgm:pt modelId="{7E0FF521-DD25-4D96-AA17-7AD33DB56045}" type="pres">
      <dgm:prSet presAssocID="{2DC323A1-F42A-4742-89EB-F5C543042702}" presName="ParentAccent" presStyleLbl="alignNode1" presStyleIdx="0" presStyleCnt="4"/>
      <dgm:spPr/>
    </dgm:pt>
    <dgm:pt modelId="{E60AC648-F3C2-49B1-A669-D2AB53E815C6}" type="pres">
      <dgm:prSet presAssocID="{2DC323A1-F42A-4742-89EB-F5C543042702}" presName="ParentSmallAccent" presStyleLbl="fgAcc1" presStyleIdx="0" presStyleCnt="4"/>
      <dgm:spPr/>
    </dgm:pt>
    <dgm:pt modelId="{9757DDDC-2C88-4E34-AA45-BE48734CC675}" type="pres">
      <dgm:prSet presAssocID="{2DC323A1-F42A-4742-89EB-F5C543042702}" presName="Parent" presStyleLbl="revTx" presStyleIdx="0" presStyleCnt="15">
        <dgm:presLayoutVars>
          <dgm:chMax/>
          <dgm:chPref val="4"/>
          <dgm:bulletEnabled val="1"/>
        </dgm:presLayoutVars>
      </dgm:prSet>
      <dgm:spPr/>
    </dgm:pt>
    <dgm:pt modelId="{041F4A81-32FE-4464-B8F2-6DD55494E67B}" type="pres">
      <dgm:prSet presAssocID="{2DC323A1-F42A-4742-89EB-F5C543042702}" presName="childShape" presStyleCnt="0">
        <dgm:presLayoutVars>
          <dgm:chMax val="0"/>
          <dgm:chPref val="0"/>
        </dgm:presLayoutVars>
      </dgm:prSet>
      <dgm:spPr/>
    </dgm:pt>
    <dgm:pt modelId="{879504A9-E925-435E-BE16-F1A1D41290D0}" type="pres">
      <dgm:prSet presAssocID="{03D8FF95-8FEA-475D-9E76-3A7BAC9B8978}" presName="childComposite" presStyleCnt="0">
        <dgm:presLayoutVars>
          <dgm:chMax val="0"/>
          <dgm:chPref val="0"/>
        </dgm:presLayoutVars>
      </dgm:prSet>
      <dgm:spPr/>
    </dgm:pt>
    <dgm:pt modelId="{59FD3CAB-AB15-4427-A5C2-1AC1ED53E8A1}" type="pres">
      <dgm:prSet presAssocID="{03D8FF95-8FEA-475D-9E76-3A7BAC9B8978}" presName="ChildAccent" presStyleLbl="solidFgAcc1" presStyleIdx="0" presStyleCnt="11"/>
      <dgm:spPr/>
    </dgm:pt>
    <dgm:pt modelId="{2065267D-FDC3-4AAE-863F-7AD0CECD9EE6}" type="pres">
      <dgm:prSet presAssocID="{03D8FF95-8FEA-475D-9E76-3A7BAC9B8978}" presName="Child" presStyleLbl="revTx" presStyleIdx="1" presStyleCnt="15">
        <dgm:presLayoutVars>
          <dgm:chMax val="0"/>
          <dgm:chPref val="0"/>
          <dgm:bulletEnabled val="1"/>
        </dgm:presLayoutVars>
      </dgm:prSet>
      <dgm:spPr/>
    </dgm:pt>
    <dgm:pt modelId="{5C7618AE-A947-48AC-96CC-1D4FF62153BB}" type="pres">
      <dgm:prSet presAssocID="{B009791A-92BA-4A81-9C3A-74D14C6A765C}" presName="childComposite" presStyleCnt="0">
        <dgm:presLayoutVars>
          <dgm:chMax val="0"/>
          <dgm:chPref val="0"/>
        </dgm:presLayoutVars>
      </dgm:prSet>
      <dgm:spPr/>
    </dgm:pt>
    <dgm:pt modelId="{D9F40E2F-6545-4D0D-A10A-FAE5B431C2EA}" type="pres">
      <dgm:prSet presAssocID="{B009791A-92BA-4A81-9C3A-74D14C6A765C}" presName="ChildAccent" presStyleLbl="solidFgAcc1" presStyleIdx="1" presStyleCnt="11"/>
      <dgm:spPr/>
    </dgm:pt>
    <dgm:pt modelId="{AE17F1CB-44E6-4F62-8EA7-337D8304593F}" type="pres">
      <dgm:prSet presAssocID="{B009791A-92BA-4A81-9C3A-74D14C6A765C}" presName="Child" presStyleLbl="revTx" presStyleIdx="2" presStyleCnt="15">
        <dgm:presLayoutVars>
          <dgm:chMax val="0"/>
          <dgm:chPref val="0"/>
          <dgm:bulletEnabled val="1"/>
        </dgm:presLayoutVars>
      </dgm:prSet>
      <dgm:spPr/>
    </dgm:pt>
    <dgm:pt modelId="{F9D8A600-6BE7-4D39-9441-EC82345BB2A4}" type="pres">
      <dgm:prSet presAssocID="{47389477-258B-4234-A4B9-7F70E83CC897}" presName="childComposite" presStyleCnt="0">
        <dgm:presLayoutVars>
          <dgm:chMax val="0"/>
          <dgm:chPref val="0"/>
        </dgm:presLayoutVars>
      </dgm:prSet>
      <dgm:spPr/>
    </dgm:pt>
    <dgm:pt modelId="{D70F1822-CC8F-4DEC-BF6E-D97E91F86276}" type="pres">
      <dgm:prSet presAssocID="{47389477-258B-4234-A4B9-7F70E83CC897}" presName="ChildAccent" presStyleLbl="solidFgAcc1" presStyleIdx="2" presStyleCnt="11"/>
      <dgm:spPr/>
    </dgm:pt>
    <dgm:pt modelId="{47B4F77B-E3B3-4E36-B8CD-65D9CA78090C}" type="pres">
      <dgm:prSet presAssocID="{47389477-258B-4234-A4B9-7F70E83CC897}" presName="Child" presStyleLbl="revTx" presStyleIdx="3" presStyleCnt="15">
        <dgm:presLayoutVars>
          <dgm:chMax val="0"/>
          <dgm:chPref val="0"/>
          <dgm:bulletEnabled val="1"/>
        </dgm:presLayoutVars>
      </dgm:prSet>
      <dgm:spPr/>
    </dgm:pt>
    <dgm:pt modelId="{4E5AF6DD-2B81-4FC9-8233-78663C01DEAD}" type="pres">
      <dgm:prSet presAssocID="{9E1D05B4-3796-4177-A832-AB134A86D4D6}" presName="root" presStyleCnt="0">
        <dgm:presLayoutVars>
          <dgm:chMax/>
          <dgm:chPref/>
        </dgm:presLayoutVars>
      </dgm:prSet>
      <dgm:spPr/>
    </dgm:pt>
    <dgm:pt modelId="{ECDF0782-D3BE-4296-A04D-CB5DFE9018D4}" type="pres">
      <dgm:prSet presAssocID="{9E1D05B4-3796-4177-A832-AB134A86D4D6}" presName="rootComposite" presStyleCnt="0">
        <dgm:presLayoutVars/>
      </dgm:prSet>
      <dgm:spPr/>
    </dgm:pt>
    <dgm:pt modelId="{4EF1DB8B-575A-4853-ADE0-CABACAE41A46}" type="pres">
      <dgm:prSet presAssocID="{9E1D05B4-3796-4177-A832-AB134A86D4D6}" presName="ParentAccent" presStyleLbl="alignNode1" presStyleIdx="1" presStyleCnt="4"/>
      <dgm:spPr/>
    </dgm:pt>
    <dgm:pt modelId="{DE32A610-8A26-45A7-89EA-759D2B0C6070}" type="pres">
      <dgm:prSet presAssocID="{9E1D05B4-3796-4177-A832-AB134A86D4D6}" presName="ParentSmallAccent" presStyleLbl="fgAcc1" presStyleIdx="1" presStyleCnt="4"/>
      <dgm:spPr/>
    </dgm:pt>
    <dgm:pt modelId="{C9F33567-D777-4400-A6B5-1A210E8E30C1}" type="pres">
      <dgm:prSet presAssocID="{9E1D05B4-3796-4177-A832-AB134A86D4D6}" presName="Parent" presStyleLbl="revTx" presStyleIdx="4" presStyleCnt="15">
        <dgm:presLayoutVars>
          <dgm:chMax/>
          <dgm:chPref val="4"/>
          <dgm:bulletEnabled val="1"/>
        </dgm:presLayoutVars>
      </dgm:prSet>
      <dgm:spPr/>
    </dgm:pt>
    <dgm:pt modelId="{F85987BD-2CBC-4E05-9867-3650069CBD23}" type="pres">
      <dgm:prSet presAssocID="{9E1D05B4-3796-4177-A832-AB134A86D4D6}" presName="childShape" presStyleCnt="0">
        <dgm:presLayoutVars>
          <dgm:chMax val="0"/>
          <dgm:chPref val="0"/>
        </dgm:presLayoutVars>
      </dgm:prSet>
      <dgm:spPr/>
    </dgm:pt>
    <dgm:pt modelId="{9B3149CB-121A-4084-AB65-F9CA7C5B4B05}" type="pres">
      <dgm:prSet presAssocID="{D23279D7-8581-44DD-81B4-C2B98EEC746D}" presName="childComposite" presStyleCnt="0">
        <dgm:presLayoutVars>
          <dgm:chMax val="0"/>
          <dgm:chPref val="0"/>
        </dgm:presLayoutVars>
      </dgm:prSet>
      <dgm:spPr/>
    </dgm:pt>
    <dgm:pt modelId="{807CDBC8-E245-4C21-B037-0A323A210D57}" type="pres">
      <dgm:prSet presAssocID="{D23279D7-8581-44DD-81B4-C2B98EEC746D}" presName="ChildAccent" presStyleLbl="solidFgAcc1" presStyleIdx="3" presStyleCnt="11"/>
      <dgm:spPr/>
    </dgm:pt>
    <dgm:pt modelId="{CF7D9FE1-034F-4DD0-8DC4-907A83FC292A}" type="pres">
      <dgm:prSet presAssocID="{D23279D7-8581-44DD-81B4-C2B98EEC746D}" presName="Child" presStyleLbl="revTx" presStyleIdx="5" presStyleCnt="15">
        <dgm:presLayoutVars>
          <dgm:chMax val="0"/>
          <dgm:chPref val="0"/>
          <dgm:bulletEnabled val="1"/>
        </dgm:presLayoutVars>
      </dgm:prSet>
      <dgm:spPr/>
    </dgm:pt>
    <dgm:pt modelId="{C62CDC05-2C15-46A8-B9A6-26B6D94F1A5F}" type="pres">
      <dgm:prSet presAssocID="{AAEA9636-31F1-4F21-8F45-F77AE4B0BBC0}" presName="childComposite" presStyleCnt="0">
        <dgm:presLayoutVars>
          <dgm:chMax val="0"/>
          <dgm:chPref val="0"/>
        </dgm:presLayoutVars>
      </dgm:prSet>
      <dgm:spPr/>
    </dgm:pt>
    <dgm:pt modelId="{9BC38057-CCF2-4569-9D4E-BA5D5B19092E}" type="pres">
      <dgm:prSet presAssocID="{AAEA9636-31F1-4F21-8F45-F77AE4B0BBC0}" presName="ChildAccent" presStyleLbl="solidFgAcc1" presStyleIdx="4" presStyleCnt="11"/>
      <dgm:spPr/>
    </dgm:pt>
    <dgm:pt modelId="{9ABD46E4-0863-4CEC-8F7E-E50BDBE0D8DD}" type="pres">
      <dgm:prSet presAssocID="{AAEA9636-31F1-4F21-8F45-F77AE4B0BBC0}" presName="Child" presStyleLbl="revTx" presStyleIdx="6" presStyleCnt="15">
        <dgm:presLayoutVars>
          <dgm:chMax val="0"/>
          <dgm:chPref val="0"/>
          <dgm:bulletEnabled val="1"/>
        </dgm:presLayoutVars>
      </dgm:prSet>
      <dgm:spPr/>
    </dgm:pt>
    <dgm:pt modelId="{AC9898A8-40E9-4427-9763-993F98FEB1F2}" type="pres">
      <dgm:prSet presAssocID="{01782A37-E180-4CE1-BD20-FE2915A17D2C}" presName="childComposite" presStyleCnt="0">
        <dgm:presLayoutVars>
          <dgm:chMax val="0"/>
          <dgm:chPref val="0"/>
        </dgm:presLayoutVars>
      </dgm:prSet>
      <dgm:spPr/>
    </dgm:pt>
    <dgm:pt modelId="{4FC58843-1851-43D6-A74F-64B6CCBEF28A}" type="pres">
      <dgm:prSet presAssocID="{01782A37-E180-4CE1-BD20-FE2915A17D2C}" presName="ChildAccent" presStyleLbl="solidFgAcc1" presStyleIdx="5" presStyleCnt="11"/>
      <dgm:spPr/>
    </dgm:pt>
    <dgm:pt modelId="{460CE951-D420-45CF-B57C-848B1A8A646C}" type="pres">
      <dgm:prSet presAssocID="{01782A37-E180-4CE1-BD20-FE2915A17D2C}" presName="Child" presStyleLbl="revTx" presStyleIdx="7" presStyleCnt="15">
        <dgm:presLayoutVars>
          <dgm:chMax val="0"/>
          <dgm:chPref val="0"/>
          <dgm:bulletEnabled val="1"/>
        </dgm:presLayoutVars>
      </dgm:prSet>
      <dgm:spPr/>
    </dgm:pt>
    <dgm:pt modelId="{BAD6A681-8966-433C-8211-FBFBB557B1B0}" type="pres">
      <dgm:prSet presAssocID="{9E88CB56-D661-456C-8D32-E14859A44DCA}" presName="root" presStyleCnt="0">
        <dgm:presLayoutVars>
          <dgm:chMax/>
          <dgm:chPref/>
        </dgm:presLayoutVars>
      </dgm:prSet>
      <dgm:spPr/>
    </dgm:pt>
    <dgm:pt modelId="{818F552D-EE86-439F-BCE2-93C4840491E0}" type="pres">
      <dgm:prSet presAssocID="{9E88CB56-D661-456C-8D32-E14859A44DCA}" presName="rootComposite" presStyleCnt="0">
        <dgm:presLayoutVars/>
      </dgm:prSet>
      <dgm:spPr/>
    </dgm:pt>
    <dgm:pt modelId="{0E1A4521-A461-483F-8966-92E06D71C062}" type="pres">
      <dgm:prSet presAssocID="{9E88CB56-D661-456C-8D32-E14859A44DCA}" presName="ParentAccent" presStyleLbl="alignNode1" presStyleIdx="2" presStyleCnt="4"/>
      <dgm:spPr/>
    </dgm:pt>
    <dgm:pt modelId="{8B361176-751E-4AC9-83CB-E704F1ED7E09}" type="pres">
      <dgm:prSet presAssocID="{9E88CB56-D661-456C-8D32-E14859A44DCA}" presName="ParentSmallAccent" presStyleLbl="fgAcc1" presStyleIdx="2" presStyleCnt="4"/>
      <dgm:spPr/>
    </dgm:pt>
    <dgm:pt modelId="{6BC61F5B-BEDD-4472-B23C-30CD217F0B9F}" type="pres">
      <dgm:prSet presAssocID="{9E88CB56-D661-456C-8D32-E14859A44DCA}" presName="Parent" presStyleLbl="revTx" presStyleIdx="8" presStyleCnt="15">
        <dgm:presLayoutVars>
          <dgm:chMax/>
          <dgm:chPref val="4"/>
          <dgm:bulletEnabled val="1"/>
        </dgm:presLayoutVars>
      </dgm:prSet>
      <dgm:spPr/>
    </dgm:pt>
    <dgm:pt modelId="{3F40337E-1567-4AE4-BDA6-243215B8BAC7}" type="pres">
      <dgm:prSet presAssocID="{9E88CB56-D661-456C-8D32-E14859A44DCA}" presName="childShape" presStyleCnt="0">
        <dgm:presLayoutVars>
          <dgm:chMax val="0"/>
          <dgm:chPref val="0"/>
        </dgm:presLayoutVars>
      </dgm:prSet>
      <dgm:spPr/>
    </dgm:pt>
    <dgm:pt modelId="{D58B67F5-5596-429E-8B63-8AFBE7CCCB0F}" type="pres">
      <dgm:prSet presAssocID="{DF7620DF-AEDD-4C07-A9F4-52E538131DF7}" presName="childComposite" presStyleCnt="0">
        <dgm:presLayoutVars>
          <dgm:chMax val="0"/>
          <dgm:chPref val="0"/>
        </dgm:presLayoutVars>
      </dgm:prSet>
      <dgm:spPr/>
    </dgm:pt>
    <dgm:pt modelId="{8DF12F18-55A4-43CD-8B00-7668BC73A938}" type="pres">
      <dgm:prSet presAssocID="{DF7620DF-AEDD-4C07-A9F4-52E538131DF7}" presName="ChildAccent" presStyleLbl="solidFgAcc1" presStyleIdx="6" presStyleCnt="11"/>
      <dgm:spPr/>
    </dgm:pt>
    <dgm:pt modelId="{1817AD4C-6E44-4504-B2C3-437007FB19BD}" type="pres">
      <dgm:prSet presAssocID="{DF7620DF-AEDD-4C07-A9F4-52E538131DF7}" presName="Child" presStyleLbl="revTx" presStyleIdx="9" presStyleCnt="15">
        <dgm:presLayoutVars>
          <dgm:chMax val="0"/>
          <dgm:chPref val="0"/>
          <dgm:bulletEnabled val="1"/>
        </dgm:presLayoutVars>
      </dgm:prSet>
      <dgm:spPr/>
    </dgm:pt>
    <dgm:pt modelId="{9916C60E-41E2-40E6-A7DF-40C082028832}" type="pres">
      <dgm:prSet presAssocID="{D240E10E-7171-4794-9F56-65A55F085A29}" presName="childComposite" presStyleCnt="0">
        <dgm:presLayoutVars>
          <dgm:chMax val="0"/>
          <dgm:chPref val="0"/>
        </dgm:presLayoutVars>
      </dgm:prSet>
      <dgm:spPr/>
    </dgm:pt>
    <dgm:pt modelId="{3CB9A7A4-1DDE-4365-B20D-6C555B2AB769}" type="pres">
      <dgm:prSet presAssocID="{D240E10E-7171-4794-9F56-65A55F085A29}" presName="ChildAccent" presStyleLbl="solidFgAcc1" presStyleIdx="7" presStyleCnt="11"/>
      <dgm:spPr/>
    </dgm:pt>
    <dgm:pt modelId="{3A0817CA-7595-4DFC-8E85-61E7B7641532}" type="pres">
      <dgm:prSet presAssocID="{D240E10E-7171-4794-9F56-65A55F085A29}" presName="Child" presStyleLbl="revTx" presStyleIdx="10" presStyleCnt="15">
        <dgm:presLayoutVars>
          <dgm:chMax val="0"/>
          <dgm:chPref val="0"/>
          <dgm:bulletEnabled val="1"/>
        </dgm:presLayoutVars>
      </dgm:prSet>
      <dgm:spPr/>
    </dgm:pt>
    <dgm:pt modelId="{79778580-11F7-41D8-BF07-514789988DBB}" type="pres">
      <dgm:prSet presAssocID="{08CCED5C-BB3C-44BC-B4F0-A369518E55B4}" presName="root" presStyleCnt="0">
        <dgm:presLayoutVars>
          <dgm:chMax/>
          <dgm:chPref/>
        </dgm:presLayoutVars>
      </dgm:prSet>
      <dgm:spPr/>
    </dgm:pt>
    <dgm:pt modelId="{B5549885-E66F-477A-BA12-D249FF0BAB9A}" type="pres">
      <dgm:prSet presAssocID="{08CCED5C-BB3C-44BC-B4F0-A369518E55B4}" presName="rootComposite" presStyleCnt="0">
        <dgm:presLayoutVars/>
      </dgm:prSet>
      <dgm:spPr/>
    </dgm:pt>
    <dgm:pt modelId="{7F953DAA-844C-40A0-A743-342B9A607FD2}" type="pres">
      <dgm:prSet presAssocID="{08CCED5C-BB3C-44BC-B4F0-A369518E55B4}" presName="ParentAccent" presStyleLbl="alignNode1" presStyleIdx="3" presStyleCnt="4"/>
      <dgm:spPr/>
    </dgm:pt>
    <dgm:pt modelId="{815CC941-C8AC-4FE1-82DE-04629140D5BD}" type="pres">
      <dgm:prSet presAssocID="{08CCED5C-BB3C-44BC-B4F0-A369518E55B4}" presName="ParentSmallAccent" presStyleLbl="fgAcc1" presStyleIdx="3" presStyleCnt="4"/>
      <dgm:spPr/>
    </dgm:pt>
    <dgm:pt modelId="{8EC6E5DB-D004-4749-9370-478AD28E8E82}" type="pres">
      <dgm:prSet presAssocID="{08CCED5C-BB3C-44BC-B4F0-A369518E55B4}" presName="Parent" presStyleLbl="revTx" presStyleIdx="11" presStyleCnt="15">
        <dgm:presLayoutVars>
          <dgm:chMax/>
          <dgm:chPref val="4"/>
          <dgm:bulletEnabled val="1"/>
        </dgm:presLayoutVars>
      </dgm:prSet>
      <dgm:spPr/>
    </dgm:pt>
    <dgm:pt modelId="{5CBF422A-F043-4AFC-A786-CBD28CF4E847}" type="pres">
      <dgm:prSet presAssocID="{08CCED5C-BB3C-44BC-B4F0-A369518E55B4}" presName="childShape" presStyleCnt="0">
        <dgm:presLayoutVars>
          <dgm:chMax val="0"/>
          <dgm:chPref val="0"/>
        </dgm:presLayoutVars>
      </dgm:prSet>
      <dgm:spPr/>
    </dgm:pt>
    <dgm:pt modelId="{57461B2B-1305-4A0D-9907-6FFB997078BD}" type="pres">
      <dgm:prSet presAssocID="{F8A9C579-1A70-4341-B0A9-465DE97E3CFD}" presName="childComposite" presStyleCnt="0">
        <dgm:presLayoutVars>
          <dgm:chMax val="0"/>
          <dgm:chPref val="0"/>
        </dgm:presLayoutVars>
      </dgm:prSet>
      <dgm:spPr/>
    </dgm:pt>
    <dgm:pt modelId="{D5210D5B-A8AE-419A-A517-16FE38FAC7A5}" type="pres">
      <dgm:prSet presAssocID="{F8A9C579-1A70-4341-B0A9-465DE97E3CFD}" presName="ChildAccent" presStyleLbl="solidFgAcc1" presStyleIdx="8" presStyleCnt="11"/>
      <dgm:spPr/>
    </dgm:pt>
    <dgm:pt modelId="{2E9B8300-9F8B-4D71-86AC-5C8ABCF59F41}" type="pres">
      <dgm:prSet presAssocID="{F8A9C579-1A70-4341-B0A9-465DE97E3CFD}" presName="Child" presStyleLbl="revTx" presStyleIdx="12" presStyleCnt="15">
        <dgm:presLayoutVars>
          <dgm:chMax val="0"/>
          <dgm:chPref val="0"/>
          <dgm:bulletEnabled val="1"/>
        </dgm:presLayoutVars>
      </dgm:prSet>
      <dgm:spPr/>
    </dgm:pt>
    <dgm:pt modelId="{4A817F84-7C46-45F7-B876-745C8D1983E9}" type="pres">
      <dgm:prSet presAssocID="{67BF21BB-4B95-45DC-9428-7170B2EBE5EE}" presName="childComposite" presStyleCnt="0">
        <dgm:presLayoutVars>
          <dgm:chMax val="0"/>
          <dgm:chPref val="0"/>
        </dgm:presLayoutVars>
      </dgm:prSet>
      <dgm:spPr/>
    </dgm:pt>
    <dgm:pt modelId="{3C5AC255-87B0-429F-99FF-DA1F3DD51E6E}" type="pres">
      <dgm:prSet presAssocID="{67BF21BB-4B95-45DC-9428-7170B2EBE5EE}" presName="ChildAccent" presStyleLbl="solidFgAcc1" presStyleIdx="9" presStyleCnt="11"/>
      <dgm:spPr/>
    </dgm:pt>
    <dgm:pt modelId="{EB6A3F4F-187A-46D0-BEB5-F115FDA22E64}" type="pres">
      <dgm:prSet presAssocID="{67BF21BB-4B95-45DC-9428-7170B2EBE5EE}" presName="Child" presStyleLbl="revTx" presStyleIdx="13" presStyleCnt="15">
        <dgm:presLayoutVars>
          <dgm:chMax val="0"/>
          <dgm:chPref val="0"/>
          <dgm:bulletEnabled val="1"/>
        </dgm:presLayoutVars>
      </dgm:prSet>
      <dgm:spPr/>
    </dgm:pt>
    <dgm:pt modelId="{A2BC0784-BEC9-411F-92E8-6BBA4AA78164}" type="pres">
      <dgm:prSet presAssocID="{8D470B6E-B568-46A6-B989-51C31CA4D8D3}" presName="childComposite" presStyleCnt="0">
        <dgm:presLayoutVars>
          <dgm:chMax val="0"/>
          <dgm:chPref val="0"/>
        </dgm:presLayoutVars>
      </dgm:prSet>
      <dgm:spPr/>
    </dgm:pt>
    <dgm:pt modelId="{793F2DD1-47D0-4CC2-8AA5-2814F7591A78}" type="pres">
      <dgm:prSet presAssocID="{8D470B6E-B568-46A6-B989-51C31CA4D8D3}" presName="ChildAccent" presStyleLbl="solidFgAcc1" presStyleIdx="10" presStyleCnt="11"/>
      <dgm:spPr/>
    </dgm:pt>
    <dgm:pt modelId="{ADDA7248-3DE5-4079-A1E0-9121EBC7813C}" type="pres">
      <dgm:prSet presAssocID="{8D470B6E-B568-46A6-B989-51C31CA4D8D3}" presName="Child" presStyleLbl="revTx" presStyleIdx="14" presStyleCnt="15">
        <dgm:presLayoutVars>
          <dgm:chMax val="0"/>
          <dgm:chPref val="0"/>
          <dgm:bulletEnabled val="1"/>
        </dgm:presLayoutVars>
      </dgm:prSet>
      <dgm:spPr/>
    </dgm:pt>
  </dgm:ptLst>
  <dgm:cxnLst>
    <dgm:cxn modelId="{079E7612-1E90-4774-B8B4-B07DBB5509EA}" type="presOf" srcId="{9E88CB56-D661-456C-8D32-E14859A44DCA}" destId="{6BC61F5B-BEDD-4472-B23C-30CD217F0B9F}" srcOrd="0" destOrd="0" presId="urn:microsoft.com/office/officeart/2008/layout/SquareAccentList"/>
    <dgm:cxn modelId="{A68B931E-1617-4C02-BEDB-85AB71A17908}" type="presOf" srcId="{B009791A-92BA-4A81-9C3A-74D14C6A765C}" destId="{AE17F1CB-44E6-4F62-8EA7-337D8304593F}" srcOrd="0" destOrd="0" presId="urn:microsoft.com/office/officeart/2008/layout/SquareAccentList"/>
    <dgm:cxn modelId="{F7F85029-8844-4634-8278-2F5A1C89E3A1}" srcId="{2DC323A1-F42A-4742-89EB-F5C543042702}" destId="{47389477-258B-4234-A4B9-7F70E83CC897}" srcOrd="2" destOrd="0" parTransId="{1F6B16BF-FC08-4F75-9027-127BE4A48A2C}" sibTransId="{447B876B-BC3B-44BA-9117-9E74022FE729}"/>
    <dgm:cxn modelId="{7A284336-6F8E-4925-887A-BD633E05B4AD}" type="presOf" srcId="{01782A37-E180-4CE1-BD20-FE2915A17D2C}" destId="{460CE951-D420-45CF-B57C-848B1A8A646C}" srcOrd="0" destOrd="0" presId="urn:microsoft.com/office/officeart/2008/layout/SquareAccentList"/>
    <dgm:cxn modelId="{0A3A8060-2515-443F-82B6-8EBEF61A0F40}" type="presOf" srcId="{D240E10E-7171-4794-9F56-65A55F085A29}" destId="{3A0817CA-7595-4DFC-8E85-61E7B7641532}" srcOrd="0" destOrd="0" presId="urn:microsoft.com/office/officeart/2008/layout/SquareAccentList"/>
    <dgm:cxn modelId="{DE3F0F43-5E50-406B-BE3F-35F1CD3CBEAF}" type="presOf" srcId="{D23279D7-8581-44DD-81B4-C2B98EEC746D}" destId="{CF7D9FE1-034F-4DD0-8DC4-907A83FC292A}" srcOrd="0" destOrd="0" presId="urn:microsoft.com/office/officeart/2008/layout/SquareAccentList"/>
    <dgm:cxn modelId="{3293C64C-33E2-4353-9006-27133EA3AC90}" type="presOf" srcId="{8D08BEFB-81C7-4AED-9C34-5CFA6ABF90B8}" destId="{B964653C-11E3-4874-A5CC-1F02EE05050E}" srcOrd="0" destOrd="0" presId="urn:microsoft.com/office/officeart/2008/layout/SquareAccentList"/>
    <dgm:cxn modelId="{934F846E-88A0-4366-933E-570D0916DFA9}" srcId="{8D08BEFB-81C7-4AED-9C34-5CFA6ABF90B8}" destId="{9E1D05B4-3796-4177-A832-AB134A86D4D6}" srcOrd="1" destOrd="0" parTransId="{04BA4B5F-3A79-4C01-B8C5-B4D619DC9FEC}" sibTransId="{FCA16FF9-08C2-4933-AD8D-FECC5C50F086}"/>
    <dgm:cxn modelId="{DB765A79-6262-495F-9080-C874EF16737B}" srcId="{08CCED5C-BB3C-44BC-B4F0-A369518E55B4}" destId="{67BF21BB-4B95-45DC-9428-7170B2EBE5EE}" srcOrd="1" destOrd="0" parTransId="{D64B6BCE-69CF-4E15-B7A2-BCEE7793E719}" sibTransId="{9A92B67A-7255-431C-AC6D-C40EF30BF070}"/>
    <dgm:cxn modelId="{77B3517A-5A65-4434-9FBF-1D56EFB4C7DE}" srcId="{08CCED5C-BB3C-44BC-B4F0-A369518E55B4}" destId="{F8A9C579-1A70-4341-B0A9-465DE97E3CFD}" srcOrd="0" destOrd="0" parTransId="{0A65C3B6-1A33-45B5-BE32-86B7D21D160F}" sibTransId="{001DCD4C-0B08-4913-BC47-82B57DBABFCD}"/>
    <dgm:cxn modelId="{D56A677C-856F-4C1C-A94B-EE90AE1CC60F}" srcId="{9E88CB56-D661-456C-8D32-E14859A44DCA}" destId="{DF7620DF-AEDD-4C07-A9F4-52E538131DF7}" srcOrd="0" destOrd="0" parTransId="{75E358C8-1EF5-41B6-8C51-72CF83458288}" sibTransId="{A63C68EA-DB81-46A3-99BA-17C02744A390}"/>
    <dgm:cxn modelId="{DC0F3080-5725-4BAF-8B24-7F55514F3698}" srcId="{08CCED5C-BB3C-44BC-B4F0-A369518E55B4}" destId="{8D470B6E-B568-46A6-B989-51C31CA4D8D3}" srcOrd="2" destOrd="0" parTransId="{A2DA128D-B6AB-43E8-B800-198492423CEA}" sibTransId="{7E69D29A-DFF5-4C16-BBF9-2768695561C3}"/>
    <dgm:cxn modelId="{46CFB186-2D77-4FFD-B548-A4AAA98CF6C9}" type="presOf" srcId="{9E1D05B4-3796-4177-A832-AB134A86D4D6}" destId="{C9F33567-D777-4400-A6B5-1A210E8E30C1}" srcOrd="0" destOrd="0" presId="urn:microsoft.com/office/officeart/2008/layout/SquareAccentList"/>
    <dgm:cxn modelId="{7ABF8689-8585-4A3B-91C7-175E5BBF58EB}" srcId="{2DC323A1-F42A-4742-89EB-F5C543042702}" destId="{B009791A-92BA-4A81-9C3A-74D14C6A765C}" srcOrd="1" destOrd="0" parTransId="{49D646C7-F92A-4F00-B070-A3AE89A615CB}" sibTransId="{CE4B136B-216E-4883-BBC6-FD3BC2DC29DC}"/>
    <dgm:cxn modelId="{C66C658C-B5C6-423B-9D6F-FD483C90500F}" srcId="{2DC323A1-F42A-4742-89EB-F5C543042702}" destId="{03D8FF95-8FEA-475D-9E76-3A7BAC9B8978}" srcOrd="0" destOrd="0" parTransId="{94685EF0-7792-40EB-BFCA-64119E9D1BD6}" sibTransId="{E82ED0E2-2082-4768-A5B0-54B748E1D6E6}"/>
    <dgm:cxn modelId="{B7B22097-383F-43D6-B0E8-9F5FC63E8910}" type="presOf" srcId="{AAEA9636-31F1-4F21-8F45-F77AE4B0BBC0}" destId="{9ABD46E4-0863-4CEC-8F7E-E50BDBE0D8DD}" srcOrd="0" destOrd="0" presId="urn:microsoft.com/office/officeart/2008/layout/SquareAccentList"/>
    <dgm:cxn modelId="{59644199-2DE6-42E5-9170-286B3AA9DE7D}" type="presOf" srcId="{2DC323A1-F42A-4742-89EB-F5C543042702}" destId="{9757DDDC-2C88-4E34-AA45-BE48734CC675}" srcOrd="0" destOrd="0" presId="urn:microsoft.com/office/officeart/2008/layout/SquareAccentList"/>
    <dgm:cxn modelId="{793DF0B2-DC95-4886-AE3D-9199D4CD6C13}" type="presOf" srcId="{03D8FF95-8FEA-475D-9E76-3A7BAC9B8978}" destId="{2065267D-FDC3-4AAE-863F-7AD0CECD9EE6}" srcOrd="0" destOrd="0" presId="urn:microsoft.com/office/officeart/2008/layout/SquareAccentList"/>
    <dgm:cxn modelId="{D74B0EBC-5837-42D0-AE95-16192C841943}" srcId="{9E1D05B4-3796-4177-A832-AB134A86D4D6}" destId="{D23279D7-8581-44DD-81B4-C2B98EEC746D}" srcOrd="0" destOrd="0" parTransId="{DA024924-5DAC-43B1-A1DC-550FF68B1AC6}" sibTransId="{D9368348-2619-4018-B910-2F64BE71DFF3}"/>
    <dgm:cxn modelId="{38F37AC1-A18E-4ECF-A9AC-5FBDEFBDD59E}" srcId="{9E1D05B4-3796-4177-A832-AB134A86D4D6}" destId="{AAEA9636-31F1-4F21-8F45-F77AE4B0BBC0}" srcOrd="1" destOrd="0" parTransId="{01F160FE-15EC-4510-8270-CEEB8598509C}" sibTransId="{1B1A70CF-1842-4225-9424-1C9FB4A2F742}"/>
    <dgm:cxn modelId="{229F29CF-DFA6-4BF4-AD56-2B2C51CABD80}" srcId="{8D08BEFB-81C7-4AED-9C34-5CFA6ABF90B8}" destId="{2DC323A1-F42A-4742-89EB-F5C543042702}" srcOrd="0" destOrd="0" parTransId="{AF6A0453-EE2D-4999-8954-2FB3CA14E597}" sibTransId="{DC6DD328-5CFC-4087-B293-28AD6A1A85EC}"/>
    <dgm:cxn modelId="{78CFC0CF-6D62-43C0-B84A-08AAC0D4BCC1}" type="presOf" srcId="{08CCED5C-BB3C-44BC-B4F0-A369518E55B4}" destId="{8EC6E5DB-D004-4749-9370-478AD28E8E82}" srcOrd="0" destOrd="0" presId="urn:microsoft.com/office/officeart/2008/layout/SquareAccentList"/>
    <dgm:cxn modelId="{FAC907D0-1D26-486F-A65E-0ECE34F28279}" srcId="{8D08BEFB-81C7-4AED-9C34-5CFA6ABF90B8}" destId="{9E88CB56-D661-456C-8D32-E14859A44DCA}" srcOrd="2" destOrd="0" parTransId="{A9CBC42D-1D8D-4B80-A8A3-827100F66D2A}" sibTransId="{277979B4-E975-4209-B4F9-CC0BE2C40E05}"/>
    <dgm:cxn modelId="{C3D118D5-A10D-4642-9A77-32DDA5FA7BE2}" srcId="{9E88CB56-D661-456C-8D32-E14859A44DCA}" destId="{D240E10E-7171-4794-9F56-65A55F085A29}" srcOrd="1" destOrd="0" parTransId="{5950381F-93AC-4796-87DE-003B48DB6ECF}" sibTransId="{D436D1C1-3CB6-4C40-B1D2-8491A3C99188}"/>
    <dgm:cxn modelId="{5AD8EED8-AC45-4AE1-84B9-2ADB665E6DB8}" type="presOf" srcId="{47389477-258B-4234-A4B9-7F70E83CC897}" destId="{47B4F77B-E3B3-4E36-B8CD-65D9CA78090C}" srcOrd="0" destOrd="0" presId="urn:microsoft.com/office/officeart/2008/layout/SquareAccentList"/>
    <dgm:cxn modelId="{8CD233DC-506F-44C4-8277-836F0CCA61A0}" type="presOf" srcId="{8D470B6E-B568-46A6-B989-51C31CA4D8D3}" destId="{ADDA7248-3DE5-4079-A1E0-9121EBC7813C}" srcOrd="0" destOrd="0" presId="urn:microsoft.com/office/officeart/2008/layout/SquareAccentList"/>
    <dgm:cxn modelId="{B902AADF-D367-4E80-B1C2-867EB0676DAD}" srcId="{9E1D05B4-3796-4177-A832-AB134A86D4D6}" destId="{01782A37-E180-4CE1-BD20-FE2915A17D2C}" srcOrd="2" destOrd="0" parTransId="{316BCCE2-BE22-4821-AC0B-BAA2AFE75FEC}" sibTransId="{CBE50710-DC33-4A89-AE32-B6FC694C41FF}"/>
    <dgm:cxn modelId="{AB34F5E2-0727-4183-8A39-9802D41FC02F}" type="presOf" srcId="{67BF21BB-4B95-45DC-9428-7170B2EBE5EE}" destId="{EB6A3F4F-187A-46D0-BEB5-F115FDA22E64}" srcOrd="0" destOrd="0" presId="urn:microsoft.com/office/officeart/2008/layout/SquareAccentList"/>
    <dgm:cxn modelId="{F707C7F3-982C-44F3-8DF1-9D7B1AC06574}" type="presOf" srcId="{DF7620DF-AEDD-4C07-A9F4-52E538131DF7}" destId="{1817AD4C-6E44-4504-B2C3-437007FB19BD}" srcOrd="0" destOrd="0" presId="urn:microsoft.com/office/officeart/2008/layout/SquareAccentList"/>
    <dgm:cxn modelId="{4050A6F8-BA31-4C95-9D56-1D900A4C6FA7}" srcId="{8D08BEFB-81C7-4AED-9C34-5CFA6ABF90B8}" destId="{08CCED5C-BB3C-44BC-B4F0-A369518E55B4}" srcOrd="3" destOrd="0" parTransId="{E6115B23-D6A2-4F39-88C8-32515210044B}" sibTransId="{70C02511-8CD9-41ED-8E37-C1EF1E22143A}"/>
    <dgm:cxn modelId="{5BF845FA-A123-4A29-9F72-D8E9B7ED4B9F}" type="presOf" srcId="{F8A9C579-1A70-4341-B0A9-465DE97E3CFD}" destId="{2E9B8300-9F8B-4D71-86AC-5C8ABCF59F41}" srcOrd="0" destOrd="0" presId="urn:microsoft.com/office/officeart/2008/layout/SquareAccentList"/>
    <dgm:cxn modelId="{C541DE9D-8E7E-42D4-A402-04078569226C}" type="presParOf" srcId="{B964653C-11E3-4874-A5CC-1F02EE05050E}" destId="{8E42B836-FE77-4EB1-BDCA-2F471491E9BB}" srcOrd="0" destOrd="0" presId="urn:microsoft.com/office/officeart/2008/layout/SquareAccentList"/>
    <dgm:cxn modelId="{B1E4316B-ED31-4E34-ADD9-8112C865BD19}" type="presParOf" srcId="{8E42B836-FE77-4EB1-BDCA-2F471491E9BB}" destId="{60B9D52C-EBEB-47AA-87DE-EDE58DDF448E}" srcOrd="0" destOrd="0" presId="urn:microsoft.com/office/officeart/2008/layout/SquareAccentList"/>
    <dgm:cxn modelId="{B286E932-8482-4B9D-95C2-6D55BAC38FD1}" type="presParOf" srcId="{60B9D52C-EBEB-47AA-87DE-EDE58DDF448E}" destId="{7E0FF521-DD25-4D96-AA17-7AD33DB56045}" srcOrd="0" destOrd="0" presId="urn:microsoft.com/office/officeart/2008/layout/SquareAccentList"/>
    <dgm:cxn modelId="{1F830508-04A4-48CF-A7BC-93EA4D278D11}" type="presParOf" srcId="{60B9D52C-EBEB-47AA-87DE-EDE58DDF448E}" destId="{E60AC648-F3C2-49B1-A669-D2AB53E815C6}" srcOrd="1" destOrd="0" presId="urn:microsoft.com/office/officeart/2008/layout/SquareAccentList"/>
    <dgm:cxn modelId="{5F9AFBE5-B417-4F0F-B136-B6F9AE267E2C}" type="presParOf" srcId="{60B9D52C-EBEB-47AA-87DE-EDE58DDF448E}" destId="{9757DDDC-2C88-4E34-AA45-BE48734CC675}" srcOrd="2" destOrd="0" presId="urn:microsoft.com/office/officeart/2008/layout/SquareAccentList"/>
    <dgm:cxn modelId="{4168FF1A-F4CA-4E22-AA74-37E71929D2FB}" type="presParOf" srcId="{8E42B836-FE77-4EB1-BDCA-2F471491E9BB}" destId="{041F4A81-32FE-4464-B8F2-6DD55494E67B}" srcOrd="1" destOrd="0" presId="urn:microsoft.com/office/officeart/2008/layout/SquareAccentList"/>
    <dgm:cxn modelId="{9066D41E-968C-4593-A395-E06AB12395D9}" type="presParOf" srcId="{041F4A81-32FE-4464-B8F2-6DD55494E67B}" destId="{879504A9-E925-435E-BE16-F1A1D41290D0}" srcOrd="0" destOrd="0" presId="urn:microsoft.com/office/officeart/2008/layout/SquareAccentList"/>
    <dgm:cxn modelId="{21E31BAD-E44C-4D69-825F-C6BDD959EF29}" type="presParOf" srcId="{879504A9-E925-435E-BE16-F1A1D41290D0}" destId="{59FD3CAB-AB15-4427-A5C2-1AC1ED53E8A1}" srcOrd="0" destOrd="0" presId="urn:microsoft.com/office/officeart/2008/layout/SquareAccentList"/>
    <dgm:cxn modelId="{2A71A664-5A35-4C72-8D18-97C8B4B3F2E5}" type="presParOf" srcId="{879504A9-E925-435E-BE16-F1A1D41290D0}" destId="{2065267D-FDC3-4AAE-863F-7AD0CECD9EE6}" srcOrd="1" destOrd="0" presId="urn:microsoft.com/office/officeart/2008/layout/SquareAccentList"/>
    <dgm:cxn modelId="{AEE81C07-1FAE-451F-9301-004F8BAA5A7B}" type="presParOf" srcId="{041F4A81-32FE-4464-B8F2-6DD55494E67B}" destId="{5C7618AE-A947-48AC-96CC-1D4FF62153BB}" srcOrd="1" destOrd="0" presId="urn:microsoft.com/office/officeart/2008/layout/SquareAccentList"/>
    <dgm:cxn modelId="{91D3AC45-8F62-4C69-BDAD-E29AD15E70CF}" type="presParOf" srcId="{5C7618AE-A947-48AC-96CC-1D4FF62153BB}" destId="{D9F40E2F-6545-4D0D-A10A-FAE5B431C2EA}" srcOrd="0" destOrd="0" presId="urn:microsoft.com/office/officeart/2008/layout/SquareAccentList"/>
    <dgm:cxn modelId="{48588385-7641-4F1D-8C5B-80BCE6F96FEF}" type="presParOf" srcId="{5C7618AE-A947-48AC-96CC-1D4FF62153BB}" destId="{AE17F1CB-44E6-4F62-8EA7-337D8304593F}" srcOrd="1" destOrd="0" presId="urn:microsoft.com/office/officeart/2008/layout/SquareAccentList"/>
    <dgm:cxn modelId="{58814957-596D-4DDA-B20A-E2547EE854F6}" type="presParOf" srcId="{041F4A81-32FE-4464-B8F2-6DD55494E67B}" destId="{F9D8A600-6BE7-4D39-9441-EC82345BB2A4}" srcOrd="2" destOrd="0" presId="urn:microsoft.com/office/officeart/2008/layout/SquareAccentList"/>
    <dgm:cxn modelId="{19B4452C-16E2-44B8-A4E8-D207A4471B9C}" type="presParOf" srcId="{F9D8A600-6BE7-4D39-9441-EC82345BB2A4}" destId="{D70F1822-CC8F-4DEC-BF6E-D97E91F86276}" srcOrd="0" destOrd="0" presId="urn:microsoft.com/office/officeart/2008/layout/SquareAccentList"/>
    <dgm:cxn modelId="{AD32AE20-41D8-4854-B6AB-0B725A5E351B}" type="presParOf" srcId="{F9D8A600-6BE7-4D39-9441-EC82345BB2A4}" destId="{47B4F77B-E3B3-4E36-B8CD-65D9CA78090C}" srcOrd="1" destOrd="0" presId="urn:microsoft.com/office/officeart/2008/layout/SquareAccentList"/>
    <dgm:cxn modelId="{E52010BE-37C6-443F-9C1E-C19946173633}" type="presParOf" srcId="{B964653C-11E3-4874-A5CC-1F02EE05050E}" destId="{4E5AF6DD-2B81-4FC9-8233-78663C01DEAD}" srcOrd="1" destOrd="0" presId="urn:microsoft.com/office/officeart/2008/layout/SquareAccentList"/>
    <dgm:cxn modelId="{A9C8DAED-EB6D-4129-BF8E-0AC792CAC419}" type="presParOf" srcId="{4E5AF6DD-2B81-4FC9-8233-78663C01DEAD}" destId="{ECDF0782-D3BE-4296-A04D-CB5DFE9018D4}" srcOrd="0" destOrd="0" presId="urn:microsoft.com/office/officeart/2008/layout/SquareAccentList"/>
    <dgm:cxn modelId="{22DEE40B-7F99-4D6E-8783-6498E392BC0D}" type="presParOf" srcId="{ECDF0782-D3BE-4296-A04D-CB5DFE9018D4}" destId="{4EF1DB8B-575A-4853-ADE0-CABACAE41A46}" srcOrd="0" destOrd="0" presId="urn:microsoft.com/office/officeart/2008/layout/SquareAccentList"/>
    <dgm:cxn modelId="{CA104DAC-7E26-4642-9005-8B9FEFD90462}" type="presParOf" srcId="{ECDF0782-D3BE-4296-A04D-CB5DFE9018D4}" destId="{DE32A610-8A26-45A7-89EA-759D2B0C6070}" srcOrd="1" destOrd="0" presId="urn:microsoft.com/office/officeart/2008/layout/SquareAccentList"/>
    <dgm:cxn modelId="{70FA5A20-E00D-4D57-B3FC-E3650B9EF277}" type="presParOf" srcId="{ECDF0782-D3BE-4296-A04D-CB5DFE9018D4}" destId="{C9F33567-D777-4400-A6B5-1A210E8E30C1}" srcOrd="2" destOrd="0" presId="urn:microsoft.com/office/officeart/2008/layout/SquareAccentList"/>
    <dgm:cxn modelId="{E4E071C2-CD72-4E04-B1D2-2C06A63D1B45}" type="presParOf" srcId="{4E5AF6DD-2B81-4FC9-8233-78663C01DEAD}" destId="{F85987BD-2CBC-4E05-9867-3650069CBD23}" srcOrd="1" destOrd="0" presId="urn:microsoft.com/office/officeart/2008/layout/SquareAccentList"/>
    <dgm:cxn modelId="{9B4D9559-A8D3-406F-A622-23990F8BA63E}" type="presParOf" srcId="{F85987BD-2CBC-4E05-9867-3650069CBD23}" destId="{9B3149CB-121A-4084-AB65-F9CA7C5B4B05}" srcOrd="0" destOrd="0" presId="urn:microsoft.com/office/officeart/2008/layout/SquareAccentList"/>
    <dgm:cxn modelId="{38AB429B-1D6B-4A0E-96F0-72C2842E1AD7}" type="presParOf" srcId="{9B3149CB-121A-4084-AB65-F9CA7C5B4B05}" destId="{807CDBC8-E245-4C21-B037-0A323A210D57}" srcOrd="0" destOrd="0" presId="urn:microsoft.com/office/officeart/2008/layout/SquareAccentList"/>
    <dgm:cxn modelId="{3F3844D3-5124-4142-B0AC-9E5ACD5A9F6B}" type="presParOf" srcId="{9B3149CB-121A-4084-AB65-F9CA7C5B4B05}" destId="{CF7D9FE1-034F-4DD0-8DC4-907A83FC292A}" srcOrd="1" destOrd="0" presId="urn:microsoft.com/office/officeart/2008/layout/SquareAccentList"/>
    <dgm:cxn modelId="{170E2517-1ACD-4BA3-A1AB-D9D4C946BF21}" type="presParOf" srcId="{F85987BD-2CBC-4E05-9867-3650069CBD23}" destId="{C62CDC05-2C15-46A8-B9A6-26B6D94F1A5F}" srcOrd="1" destOrd="0" presId="urn:microsoft.com/office/officeart/2008/layout/SquareAccentList"/>
    <dgm:cxn modelId="{276E7A8D-8CAB-4C77-9447-2A4181FAE0F3}" type="presParOf" srcId="{C62CDC05-2C15-46A8-B9A6-26B6D94F1A5F}" destId="{9BC38057-CCF2-4569-9D4E-BA5D5B19092E}" srcOrd="0" destOrd="0" presId="urn:microsoft.com/office/officeart/2008/layout/SquareAccentList"/>
    <dgm:cxn modelId="{CFB4A8EF-B0AF-43D3-A14A-E2A15B23C193}" type="presParOf" srcId="{C62CDC05-2C15-46A8-B9A6-26B6D94F1A5F}" destId="{9ABD46E4-0863-4CEC-8F7E-E50BDBE0D8DD}" srcOrd="1" destOrd="0" presId="urn:microsoft.com/office/officeart/2008/layout/SquareAccentList"/>
    <dgm:cxn modelId="{883FF66C-7240-4F74-9039-B18654DE352F}" type="presParOf" srcId="{F85987BD-2CBC-4E05-9867-3650069CBD23}" destId="{AC9898A8-40E9-4427-9763-993F98FEB1F2}" srcOrd="2" destOrd="0" presId="urn:microsoft.com/office/officeart/2008/layout/SquareAccentList"/>
    <dgm:cxn modelId="{7E6A9467-E249-41A1-9BB2-8165461620FF}" type="presParOf" srcId="{AC9898A8-40E9-4427-9763-993F98FEB1F2}" destId="{4FC58843-1851-43D6-A74F-64B6CCBEF28A}" srcOrd="0" destOrd="0" presId="urn:microsoft.com/office/officeart/2008/layout/SquareAccentList"/>
    <dgm:cxn modelId="{36E8FA52-EE62-40E0-B001-37080A382C4F}" type="presParOf" srcId="{AC9898A8-40E9-4427-9763-993F98FEB1F2}" destId="{460CE951-D420-45CF-B57C-848B1A8A646C}" srcOrd="1" destOrd="0" presId="urn:microsoft.com/office/officeart/2008/layout/SquareAccentList"/>
    <dgm:cxn modelId="{CC8954CE-DBDB-4699-816C-2E92BFB43E75}" type="presParOf" srcId="{B964653C-11E3-4874-A5CC-1F02EE05050E}" destId="{BAD6A681-8966-433C-8211-FBFBB557B1B0}" srcOrd="2" destOrd="0" presId="urn:microsoft.com/office/officeart/2008/layout/SquareAccentList"/>
    <dgm:cxn modelId="{387F90B0-24CC-4103-ABB0-12303514CA96}" type="presParOf" srcId="{BAD6A681-8966-433C-8211-FBFBB557B1B0}" destId="{818F552D-EE86-439F-BCE2-93C4840491E0}" srcOrd="0" destOrd="0" presId="urn:microsoft.com/office/officeart/2008/layout/SquareAccentList"/>
    <dgm:cxn modelId="{B7B74D88-115E-4A46-8D5D-E120D39F3C53}" type="presParOf" srcId="{818F552D-EE86-439F-BCE2-93C4840491E0}" destId="{0E1A4521-A461-483F-8966-92E06D71C062}" srcOrd="0" destOrd="0" presId="urn:microsoft.com/office/officeart/2008/layout/SquareAccentList"/>
    <dgm:cxn modelId="{41D120D2-A0F2-4EB1-97C2-C4D914F0353B}" type="presParOf" srcId="{818F552D-EE86-439F-BCE2-93C4840491E0}" destId="{8B361176-751E-4AC9-83CB-E704F1ED7E09}" srcOrd="1" destOrd="0" presId="urn:microsoft.com/office/officeart/2008/layout/SquareAccentList"/>
    <dgm:cxn modelId="{14FF574B-3D89-4866-8D43-E351076A022C}" type="presParOf" srcId="{818F552D-EE86-439F-BCE2-93C4840491E0}" destId="{6BC61F5B-BEDD-4472-B23C-30CD217F0B9F}" srcOrd="2" destOrd="0" presId="urn:microsoft.com/office/officeart/2008/layout/SquareAccentList"/>
    <dgm:cxn modelId="{4ACF0276-4299-4339-BF36-CEFBD7D3776F}" type="presParOf" srcId="{BAD6A681-8966-433C-8211-FBFBB557B1B0}" destId="{3F40337E-1567-4AE4-BDA6-243215B8BAC7}" srcOrd="1" destOrd="0" presId="urn:microsoft.com/office/officeart/2008/layout/SquareAccentList"/>
    <dgm:cxn modelId="{023CF6BA-E4C2-4B07-92EB-979231F01274}" type="presParOf" srcId="{3F40337E-1567-4AE4-BDA6-243215B8BAC7}" destId="{D58B67F5-5596-429E-8B63-8AFBE7CCCB0F}" srcOrd="0" destOrd="0" presId="urn:microsoft.com/office/officeart/2008/layout/SquareAccentList"/>
    <dgm:cxn modelId="{B31EEBEC-188E-4BE4-9A9F-6BFBA6983A1F}" type="presParOf" srcId="{D58B67F5-5596-429E-8B63-8AFBE7CCCB0F}" destId="{8DF12F18-55A4-43CD-8B00-7668BC73A938}" srcOrd="0" destOrd="0" presId="urn:microsoft.com/office/officeart/2008/layout/SquareAccentList"/>
    <dgm:cxn modelId="{BFF1A90E-00F5-495F-93EB-614599296AF0}" type="presParOf" srcId="{D58B67F5-5596-429E-8B63-8AFBE7CCCB0F}" destId="{1817AD4C-6E44-4504-B2C3-437007FB19BD}" srcOrd="1" destOrd="0" presId="urn:microsoft.com/office/officeart/2008/layout/SquareAccentList"/>
    <dgm:cxn modelId="{6791F4C5-E7B6-4B77-9D5E-632800382637}" type="presParOf" srcId="{3F40337E-1567-4AE4-BDA6-243215B8BAC7}" destId="{9916C60E-41E2-40E6-A7DF-40C082028832}" srcOrd="1" destOrd="0" presId="urn:microsoft.com/office/officeart/2008/layout/SquareAccentList"/>
    <dgm:cxn modelId="{8319E94F-29F1-4408-8E9D-CAA1863DB07D}" type="presParOf" srcId="{9916C60E-41E2-40E6-A7DF-40C082028832}" destId="{3CB9A7A4-1DDE-4365-B20D-6C555B2AB769}" srcOrd="0" destOrd="0" presId="urn:microsoft.com/office/officeart/2008/layout/SquareAccentList"/>
    <dgm:cxn modelId="{274F1C19-7F1C-4C92-8CCD-09F510CCA2DE}" type="presParOf" srcId="{9916C60E-41E2-40E6-A7DF-40C082028832}" destId="{3A0817CA-7595-4DFC-8E85-61E7B7641532}" srcOrd="1" destOrd="0" presId="urn:microsoft.com/office/officeart/2008/layout/SquareAccentList"/>
    <dgm:cxn modelId="{06C197FC-C860-46C6-B015-DE223F4DDE2C}" type="presParOf" srcId="{B964653C-11E3-4874-A5CC-1F02EE05050E}" destId="{79778580-11F7-41D8-BF07-514789988DBB}" srcOrd="3" destOrd="0" presId="urn:microsoft.com/office/officeart/2008/layout/SquareAccentList"/>
    <dgm:cxn modelId="{E354B385-22D3-42BE-817F-BE1D611FEAD4}" type="presParOf" srcId="{79778580-11F7-41D8-BF07-514789988DBB}" destId="{B5549885-E66F-477A-BA12-D249FF0BAB9A}" srcOrd="0" destOrd="0" presId="urn:microsoft.com/office/officeart/2008/layout/SquareAccentList"/>
    <dgm:cxn modelId="{D6EB7146-D1BE-4D15-B2E8-8546437E682F}" type="presParOf" srcId="{B5549885-E66F-477A-BA12-D249FF0BAB9A}" destId="{7F953DAA-844C-40A0-A743-342B9A607FD2}" srcOrd="0" destOrd="0" presId="urn:microsoft.com/office/officeart/2008/layout/SquareAccentList"/>
    <dgm:cxn modelId="{E54F93D9-E016-4E4B-AD5A-994323F13B65}" type="presParOf" srcId="{B5549885-E66F-477A-BA12-D249FF0BAB9A}" destId="{815CC941-C8AC-4FE1-82DE-04629140D5BD}" srcOrd="1" destOrd="0" presId="urn:microsoft.com/office/officeart/2008/layout/SquareAccentList"/>
    <dgm:cxn modelId="{7D3FED84-2933-46A3-B2A7-8D5AD2F7EB2F}" type="presParOf" srcId="{B5549885-E66F-477A-BA12-D249FF0BAB9A}" destId="{8EC6E5DB-D004-4749-9370-478AD28E8E82}" srcOrd="2" destOrd="0" presId="urn:microsoft.com/office/officeart/2008/layout/SquareAccentList"/>
    <dgm:cxn modelId="{DD741ACC-3BAD-430E-9F31-2A45560B02D6}" type="presParOf" srcId="{79778580-11F7-41D8-BF07-514789988DBB}" destId="{5CBF422A-F043-4AFC-A786-CBD28CF4E847}" srcOrd="1" destOrd="0" presId="urn:microsoft.com/office/officeart/2008/layout/SquareAccentList"/>
    <dgm:cxn modelId="{1D3C26C1-29F7-4592-9268-8F875CE279BE}" type="presParOf" srcId="{5CBF422A-F043-4AFC-A786-CBD28CF4E847}" destId="{57461B2B-1305-4A0D-9907-6FFB997078BD}" srcOrd="0" destOrd="0" presId="urn:microsoft.com/office/officeart/2008/layout/SquareAccentList"/>
    <dgm:cxn modelId="{B9C4E5A4-1724-4347-BAEA-18FE050E5583}" type="presParOf" srcId="{57461B2B-1305-4A0D-9907-6FFB997078BD}" destId="{D5210D5B-A8AE-419A-A517-16FE38FAC7A5}" srcOrd="0" destOrd="0" presId="urn:microsoft.com/office/officeart/2008/layout/SquareAccentList"/>
    <dgm:cxn modelId="{76EBC808-50FC-4F90-AB1E-9B470225EFE5}" type="presParOf" srcId="{57461B2B-1305-4A0D-9907-6FFB997078BD}" destId="{2E9B8300-9F8B-4D71-86AC-5C8ABCF59F41}" srcOrd="1" destOrd="0" presId="urn:microsoft.com/office/officeart/2008/layout/SquareAccentList"/>
    <dgm:cxn modelId="{9D8FB848-DA14-4396-BE46-A0E7A9407004}" type="presParOf" srcId="{5CBF422A-F043-4AFC-A786-CBD28CF4E847}" destId="{4A817F84-7C46-45F7-B876-745C8D1983E9}" srcOrd="1" destOrd="0" presId="urn:microsoft.com/office/officeart/2008/layout/SquareAccentList"/>
    <dgm:cxn modelId="{E9DA110D-CCF3-42D2-8668-48670F69478C}" type="presParOf" srcId="{4A817F84-7C46-45F7-B876-745C8D1983E9}" destId="{3C5AC255-87B0-429F-99FF-DA1F3DD51E6E}" srcOrd="0" destOrd="0" presId="urn:microsoft.com/office/officeart/2008/layout/SquareAccentList"/>
    <dgm:cxn modelId="{83765342-7057-4606-AF84-C74139C0A47F}" type="presParOf" srcId="{4A817F84-7C46-45F7-B876-745C8D1983E9}" destId="{EB6A3F4F-187A-46D0-BEB5-F115FDA22E64}" srcOrd="1" destOrd="0" presId="urn:microsoft.com/office/officeart/2008/layout/SquareAccentList"/>
    <dgm:cxn modelId="{71E523D3-EF7A-470D-886C-33956053B7D3}" type="presParOf" srcId="{5CBF422A-F043-4AFC-A786-CBD28CF4E847}" destId="{A2BC0784-BEC9-411F-92E8-6BBA4AA78164}" srcOrd="2" destOrd="0" presId="urn:microsoft.com/office/officeart/2008/layout/SquareAccentList"/>
    <dgm:cxn modelId="{54F4C2CC-682E-48A3-888F-DF8192734BCD}" type="presParOf" srcId="{A2BC0784-BEC9-411F-92E8-6BBA4AA78164}" destId="{793F2DD1-47D0-4CC2-8AA5-2814F7591A78}" srcOrd="0" destOrd="0" presId="urn:microsoft.com/office/officeart/2008/layout/SquareAccentList"/>
    <dgm:cxn modelId="{D3146DAC-ADD9-4C1D-93EC-3DDE5E465817}" type="presParOf" srcId="{A2BC0784-BEC9-411F-92E8-6BBA4AA78164}" destId="{ADDA7248-3DE5-4079-A1E0-9121EBC7813C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9CDF5F1-2BB5-4F95-B675-70ED2C3FAD3C}" type="doc">
      <dgm:prSet loTypeId="urn:microsoft.com/office/officeart/2008/layout/AscendingPictureAccentProcess" loCatId="process" qsTypeId="urn:microsoft.com/office/officeart/2005/8/quickstyle/simple1" qsCatId="simple" csTypeId="urn:microsoft.com/office/officeart/2005/8/colors/accent1_2" csCatId="accent1" phldr="1"/>
      <dgm:spPr/>
    </dgm:pt>
    <dgm:pt modelId="{B6D8C4C5-1929-4216-9EBD-1FDF5C6C8764}">
      <dgm:prSet phldrT="[Текст]"/>
      <dgm:spPr/>
      <dgm:t>
        <a:bodyPr/>
        <a:lstStyle/>
        <a:p>
          <a:r>
            <a:rPr lang="ru-RU" dirty="0"/>
            <a:t>О.С. Терновой, автор</a:t>
          </a:r>
        </a:p>
        <a:p>
          <a:r>
            <a:rPr lang="ru-RU" dirty="0"/>
            <a:t>автор, разработчик</a:t>
          </a:r>
        </a:p>
      </dgm:t>
    </dgm:pt>
    <dgm:pt modelId="{4F174892-22B3-45C0-8FE5-EC7F7DA1D61D}" type="parTrans" cxnId="{9186F9D1-FE9E-4B6A-99CA-359D24D76D8D}">
      <dgm:prSet/>
      <dgm:spPr/>
      <dgm:t>
        <a:bodyPr/>
        <a:lstStyle/>
        <a:p>
          <a:endParaRPr lang="ru-RU"/>
        </a:p>
      </dgm:t>
    </dgm:pt>
    <dgm:pt modelId="{174F09ED-DAE7-4668-B620-3807EE8F8516}" type="sibTrans" cxnId="{9186F9D1-FE9E-4B6A-99CA-359D24D76D8D}">
      <dgm:prSet/>
      <dgm:spPr>
        <a:blipFill dpi="0" rotWithShape="1">
          <a:blip xmlns:r="http://schemas.openxmlformats.org/officeDocument/2006/relationships" r:embed="rId1"/>
          <a:srcRect/>
          <a:stretch>
            <a:fillRect t="-4683" b="-23317"/>
          </a:stretch>
        </a:blipFill>
      </dgm:spPr>
      <dgm:t>
        <a:bodyPr/>
        <a:lstStyle/>
        <a:p>
          <a:endParaRPr lang="ru-RU"/>
        </a:p>
      </dgm:t>
    </dgm:pt>
    <dgm:pt modelId="{F8B7C899-85FA-4EC9-A6A6-A23FDD5783A0}">
      <dgm:prSet phldrT="[Текст]"/>
      <dgm:spPr/>
      <dgm:t>
        <a:bodyPr/>
        <a:lstStyle/>
        <a:p>
          <a:r>
            <a:rPr lang="ru-RU" dirty="0"/>
            <a:t>Н.А. </a:t>
          </a:r>
          <a:r>
            <a:rPr lang="ru-RU" dirty="0" err="1"/>
            <a:t>Заусаева</a:t>
          </a:r>
          <a:r>
            <a:rPr lang="ru-RU" dirty="0"/>
            <a:t>,</a:t>
          </a:r>
        </a:p>
        <a:p>
          <a:r>
            <a:rPr lang="ru-RU" dirty="0"/>
            <a:t>куратор программы</a:t>
          </a:r>
        </a:p>
      </dgm:t>
    </dgm:pt>
    <dgm:pt modelId="{CB45D83F-527E-4D82-9DDF-044B55C4D105}" type="parTrans" cxnId="{ED62C9DD-C09C-4C60-8AC3-F8030863D889}">
      <dgm:prSet/>
      <dgm:spPr/>
      <dgm:t>
        <a:bodyPr/>
        <a:lstStyle/>
        <a:p>
          <a:endParaRPr lang="ru-RU"/>
        </a:p>
      </dgm:t>
    </dgm:pt>
    <dgm:pt modelId="{A955C6B7-17C7-40CB-AE63-93485EA952A6}" type="sibTrans" cxnId="{ED62C9DD-C09C-4C60-8AC3-F8030863D889}">
      <dgm:prSet/>
      <dgm:spPr>
        <a:blipFill dpi="0" rotWithShape="1">
          <a:blip xmlns:r="http://schemas.openxmlformats.org/officeDocument/2006/relationships" r:embed="rId2"/>
          <a:srcRect/>
          <a:stretch>
            <a:fillRect l="-621" t="-7198" r="621" b="-30802"/>
          </a:stretch>
        </a:blipFill>
      </dgm:spPr>
      <dgm:t>
        <a:bodyPr/>
        <a:lstStyle/>
        <a:p>
          <a:endParaRPr lang="ru-RU"/>
        </a:p>
      </dgm:t>
    </dgm:pt>
    <dgm:pt modelId="{E58E8523-DD1F-4556-8807-E64110AFE51F}">
      <dgm:prSet phldrT="[Текст]"/>
      <dgm:spPr/>
      <dgm:t>
        <a:bodyPr/>
        <a:lstStyle/>
        <a:p>
          <a:r>
            <a:rPr lang="ru-RU" dirty="0"/>
            <a:t>Н.П. Иванова</a:t>
          </a:r>
        </a:p>
        <a:p>
          <a:r>
            <a:rPr lang="ru-RU" dirty="0" err="1"/>
            <a:t>информ</a:t>
          </a:r>
          <a:r>
            <a:rPr lang="ru-RU" dirty="0"/>
            <a:t>. комиссия </a:t>
          </a:r>
        </a:p>
      </dgm:t>
    </dgm:pt>
    <dgm:pt modelId="{BEDEEF94-B756-4664-972C-1F469C223809}" type="parTrans" cxnId="{EF151AF8-4BEF-460A-BEF8-C2D996CFAA81}">
      <dgm:prSet/>
      <dgm:spPr/>
      <dgm:t>
        <a:bodyPr/>
        <a:lstStyle/>
        <a:p>
          <a:endParaRPr lang="ru-RU"/>
        </a:p>
      </dgm:t>
    </dgm:pt>
    <dgm:pt modelId="{FE80F810-B466-4D0F-AD17-57E47562F21A}" type="sibTrans" cxnId="{EF151AF8-4BEF-460A-BEF8-C2D996CFAA81}">
      <dgm:prSet/>
      <dgm:spPr>
        <a:blipFill dpi="0" rotWithShape="1">
          <a:blip xmlns:r="http://schemas.openxmlformats.org/officeDocument/2006/relationships" r:embed="rId3"/>
          <a:srcRect/>
          <a:stretch>
            <a:fillRect l="-3106" t="-10092" r="3106" b="-39908"/>
          </a:stretch>
        </a:blipFill>
      </dgm:spPr>
      <dgm:t>
        <a:bodyPr/>
        <a:lstStyle/>
        <a:p>
          <a:endParaRPr lang="ru-RU"/>
        </a:p>
      </dgm:t>
    </dgm:pt>
    <dgm:pt modelId="{0350E558-0043-468C-8C09-276709511351}">
      <dgm:prSet phldrT="[Текст]"/>
      <dgm:spPr/>
      <dgm:t>
        <a:bodyPr/>
        <a:lstStyle/>
        <a:p>
          <a:r>
            <a:rPr lang="ru-RU" dirty="0"/>
            <a:t>К.С. Дронов</a:t>
          </a:r>
        </a:p>
        <a:p>
          <a:r>
            <a:rPr lang="ru-RU" dirty="0"/>
            <a:t>программист</a:t>
          </a:r>
        </a:p>
      </dgm:t>
    </dgm:pt>
    <dgm:pt modelId="{83E062CD-4EBF-4C75-95DC-68AAD5EE028D}" type="parTrans" cxnId="{81B8B396-688C-49E8-A887-050598F123BD}">
      <dgm:prSet/>
      <dgm:spPr/>
      <dgm:t>
        <a:bodyPr/>
        <a:lstStyle/>
        <a:p>
          <a:endParaRPr lang="ru-RU"/>
        </a:p>
      </dgm:t>
    </dgm:pt>
    <dgm:pt modelId="{69B12F64-3DBE-46FC-A55D-A26BED330A50}" type="sibTrans" cxnId="{81B8B396-688C-49E8-A887-050598F123BD}">
      <dgm:prSet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ru-RU"/>
        </a:p>
      </dgm:t>
    </dgm:pt>
    <dgm:pt modelId="{94836D6F-E59A-4484-9D77-9FCD5D28FEA8}" type="pres">
      <dgm:prSet presAssocID="{99CDF5F1-2BB5-4F95-B675-70ED2C3FAD3C}" presName="Name0" presStyleCnt="0">
        <dgm:presLayoutVars>
          <dgm:chMax val="7"/>
          <dgm:chPref val="7"/>
          <dgm:dir/>
        </dgm:presLayoutVars>
      </dgm:prSet>
      <dgm:spPr/>
    </dgm:pt>
    <dgm:pt modelId="{CBF4A6C2-1F8D-4935-A260-18257D041D53}" type="pres">
      <dgm:prSet presAssocID="{99CDF5F1-2BB5-4F95-B675-70ED2C3FAD3C}" presName="dot1" presStyleLbl="alignNode1" presStyleIdx="0" presStyleCnt="13"/>
      <dgm:spPr/>
    </dgm:pt>
    <dgm:pt modelId="{E8869301-489A-4660-B75F-5C48EF24BA15}" type="pres">
      <dgm:prSet presAssocID="{99CDF5F1-2BB5-4F95-B675-70ED2C3FAD3C}" presName="dot2" presStyleLbl="alignNode1" presStyleIdx="1" presStyleCnt="13"/>
      <dgm:spPr/>
    </dgm:pt>
    <dgm:pt modelId="{C32EF660-3BF0-4649-9219-C7E692A022D8}" type="pres">
      <dgm:prSet presAssocID="{99CDF5F1-2BB5-4F95-B675-70ED2C3FAD3C}" presName="dot3" presStyleLbl="alignNode1" presStyleIdx="2" presStyleCnt="13"/>
      <dgm:spPr/>
    </dgm:pt>
    <dgm:pt modelId="{87C2A1A5-CA9C-4FF3-9235-4592B995EE63}" type="pres">
      <dgm:prSet presAssocID="{99CDF5F1-2BB5-4F95-B675-70ED2C3FAD3C}" presName="dot4" presStyleLbl="alignNode1" presStyleIdx="3" presStyleCnt="13"/>
      <dgm:spPr/>
    </dgm:pt>
    <dgm:pt modelId="{24A3D73F-07F5-4FDA-8C22-D6E590CDB975}" type="pres">
      <dgm:prSet presAssocID="{99CDF5F1-2BB5-4F95-B675-70ED2C3FAD3C}" presName="dot5" presStyleLbl="alignNode1" presStyleIdx="4" presStyleCnt="13"/>
      <dgm:spPr/>
    </dgm:pt>
    <dgm:pt modelId="{403DB37C-BEEB-4911-9A30-872AE6BB078D}" type="pres">
      <dgm:prSet presAssocID="{99CDF5F1-2BB5-4F95-B675-70ED2C3FAD3C}" presName="dot6" presStyleLbl="alignNode1" presStyleIdx="5" presStyleCnt="13"/>
      <dgm:spPr/>
    </dgm:pt>
    <dgm:pt modelId="{E426B4F5-4348-41A2-BFD2-5BA6318DB9EC}" type="pres">
      <dgm:prSet presAssocID="{99CDF5F1-2BB5-4F95-B675-70ED2C3FAD3C}" presName="dotArrow1" presStyleLbl="alignNode1" presStyleIdx="6" presStyleCnt="13"/>
      <dgm:spPr/>
    </dgm:pt>
    <dgm:pt modelId="{D3986887-B9C5-4AA8-8185-32225783182D}" type="pres">
      <dgm:prSet presAssocID="{99CDF5F1-2BB5-4F95-B675-70ED2C3FAD3C}" presName="dotArrow2" presStyleLbl="alignNode1" presStyleIdx="7" presStyleCnt="13"/>
      <dgm:spPr/>
    </dgm:pt>
    <dgm:pt modelId="{9D7D6C30-60B2-4C32-B7A8-41D2C5F43C53}" type="pres">
      <dgm:prSet presAssocID="{99CDF5F1-2BB5-4F95-B675-70ED2C3FAD3C}" presName="dotArrow3" presStyleLbl="alignNode1" presStyleIdx="8" presStyleCnt="13"/>
      <dgm:spPr/>
    </dgm:pt>
    <dgm:pt modelId="{B0DCA2F3-A43C-42F8-A8D3-C5B0BA776070}" type="pres">
      <dgm:prSet presAssocID="{99CDF5F1-2BB5-4F95-B675-70ED2C3FAD3C}" presName="dotArrow4" presStyleLbl="alignNode1" presStyleIdx="9" presStyleCnt="13"/>
      <dgm:spPr/>
    </dgm:pt>
    <dgm:pt modelId="{90E9E40E-2E13-40C9-91AB-B774C9AF766F}" type="pres">
      <dgm:prSet presAssocID="{99CDF5F1-2BB5-4F95-B675-70ED2C3FAD3C}" presName="dotArrow5" presStyleLbl="alignNode1" presStyleIdx="10" presStyleCnt="13"/>
      <dgm:spPr/>
    </dgm:pt>
    <dgm:pt modelId="{24CC0524-4C5F-4ED3-BD2D-C6780655BA44}" type="pres">
      <dgm:prSet presAssocID="{99CDF5F1-2BB5-4F95-B675-70ED2C3FAD3C}" presName="dotArrow6" presStyleLbl="alignNode1" presStyleIdx="11" presStyleCnt="13"/>
      <dgm:spPr/>
    </dgm:pt>
    <dgm:pt modelId="{E0C6D2D0-8200-4BC0-91ED-C5D31EF9766E}" type="pres">
      <dgm:prSet presAssocID="{99CDF5F1-2BB5-4F95-B675-70ED2C3FAD3C}" presName="dotArrow7" presStyleLbl="alignNode1" presStyleIdx="12" presStyleCnt="13"/>
      <dgm:spPr/>
    </dgm:pt>
    <dgm:pt modelId="{3B6C4277-BD8D-49FF-B6A3-C241ECA6268E}" type="pres">
      <dgm:prSet presAssocID="{B6D8C4C5-1929-4216-9EBD-1FDF5C6C8764}" presName="parTx1" presStyleLbl="node1" presStyleIdx="0" presStyleCnt="4"/>
      <dgm:spPr/>
    </dgm:pt>
    <dgm:pt modelId="{0DA41770-439A-4ABA-AAB9-99440D85CBC5}" type="pres">
      <dgm:prSet presAssocID="{174F09ED-DAE7-4668-B620-3807EE8F8516}" presName="picture1" presStyleCnt="0"/>
      <dgm:spPr/>
    </dgm:pt>
    <dgm:pt modelId="{23D7B05B-A2CA-42E8-BA90-668E665CEE68}" type="pres">
      <dgm:prSet presAssocID="{174F09ED-DAE7-4668-B620-3807EE8F8516}" presName="imageRepeatNode" presStyleLbl="fgImgPlace1" presStyleIdx="0" presStyleCnt="4"/>
      <dgm:spPr/>
    </dgm:pt>
    <dgm:pt modelId="{75DE9E5E-78E9-42CD-82C7-77CD79F98272}" type="pres">
      <dgm:prSet presAssocID="{F8B7C899-85FA-4EC9-A6A6-A23FDD5783A0}" presName="parTx2" presStyleLbl="node1" presStyleIdx="1" presStyleCnt="4"/>
      <dgm:spPr/>
    </dgm:pt>
    <dgm:pt modelId="{5D3F59E0-1E81-4ED0-9E5E-2FF72A41E172}" type="pres">
      <dgm:prSet presAssocID="{A955C6B7-17C7-40CB-AE63-93485EA952A6}" presName="picture2" presStyleCnt="0"/>
      <dgm:spPr/>
    </dgm:pt>
    <dgm:pt modelId="{081A4DFF-0862-4DA5-9AAB-6670E66A2907}" type="pres">
      <dgm:prSet presAssocID="{A955C6B7-17C7-40CB-AE63-93485EA952A6}" presName="imageRepeatNode" presStyleLbl="fgImgPlace1" presStyleIdx="1" presStyleCnt="4"/>
      <dgm:spPr/>
    </dgm:pt>
    <dgm:pt modelId="{FD76285E-1DAF-45A4-AE9C-5FEB41D10A62}" type="pres">
      <dgm:prSet presAssocID="{E58E8523-DD1F-4556-8807-E64110AFE51F}" presName="parTx3" presStyleLbl="node1" presStyleIdx="2" presStyleCnt="4"/>
      <dgm:spPr/>
    </dgm:pt>
    <dgm:pt modelId="{4C2B92CD-77A7-42F4-8954-D9D73F01BDA6}" type="pres">
      <dgm:prSet presAssocID="{FE80F810-B466-4D0F-AD17-57E47562F21A}" presName="picture3" presStyleCnt="0"/>
      <dgm:spPr/>
    </dgm:pt>
    <dgm:pt modelId="{6635DA7A-0A0D-41B3-A648-359E5975C55C}" type="pres">
      <dgm:prSet presAssocID="{FE80F810-B466-4D0F-AD17-57E47562F21A}" presName="imageRepeatNode" presStyleLbl="fgImgPlace1" presStyleIdx="2" presStyleCnt="4"/>
      <dgm:spPr/>
    </dgm:pt>
    <dgm:pt modelId="{BA1AF32F-32BA-415A-884B-A2D5B968696F}" type="pres">
      <dgm:prSet presAssocID="{0350E558-0043-468C-8C09-276709511351}" presName="parTx4" presStyleLbl="node1" presStyleIdx="3" presStyleCnt="4"/>
      <dgm:spPr/>
    </dgm:pt>
    <dgm:pt modelId="{DB85AC96-F95A-40F3-97D3-91EC4EE6698A}" type="pres">
      <dgm:prSet presAssocID="{69B12F64-3DBE-46FC-A55D-A26BED330A50}" presName="picture4" presStyleCnt="0"/>
      <dgm:spPr/>
    </dgm:pt>
    <dgm:pt modelId="{8C36ABC2-A555-490D-84E1-758A82452776}" type="pres">
      <dgm:prSet presAssocID="{69B12F64-3DBE-46FC-A55D-A26BED330A50}" presName="imageRepeatNode" presStyleLbl="fgImgPlace1" presStyleIdx="3" presStyleCnt="4"/>
      <dgm:spPr/>
    </dgm:pt>
  </dgm:ptLst>
  <dgm:cxnLst>
    <dgm:cxn modelId="{60AD425F-CC2D-4EC1-A312-FE82DF8E224C}" type="presOf" srcId="{0350E558-0043-468C-8C09-276709511351}" destId="{BA1AF32F-32BA-415A-884B-A2D5B968696F}" srcOrd="0" destOrd="0" presId="urn:microsoft.com/office/officeart/2008/layout/AscendingPictureAccentProcess"/>
    <dgm:cxn modelId="{AF36B388-EA56-4855-9068-657CE03D4EA9}" type="presOf" srcId="{69B12F64-3DBE-46FC-A55D-A26BED330A50}" destId="{8C36ABC2-A555-490D-84E1-758A82452776}" srcOrd="0" destOrd="0" presId="urn:microsoft.com/office/officeart/2008/layout/AscendingPictureAccentProcess"/>
    <dgm:cxn modelId="{1E55388B-B37A-4894-A78E-7D8BD207FC52}" type="presOf" srcId="{B6D8C4C5-1929-4216-9EBD-1FDF5C6C8764}" destId="{3B6C4277-BD8D-49FF-B6A3-C241ECA6268E}" srcOrd="0" destOrd="0" presId="urn:microsoft.com/office/officeart/2008/layout/AscendingPictureAccentProcess"/>
    <dgm:cxn modelId="{DF8EE692-A0B9-4409-A616-A1D6C98C5F2D}" type="presOf" srcId="{99CDF5F1-2BB5-4F95-B675-70ED2C3FAD3C}" destId="{94836D6F-E59A-4484-9D77-9FCD5D28FEA8}" srcOrd="0" destOrd="0" presId="urn:microsoft.com/office/officeart/2008/layout/AscendingPictureAccentProcess"/>
    <dgm:cxn modelId="{81B8B396-688C-49E8-A887-050598F123BD}" srcId="{99CDF5F1-2BB5-4F95-B675-70ED2C3FAD3C}" destId="{0350E558-0043-468C-8C09-276709511351}" srcOrd="3" destOrd="0" parTransId="{83E062CD-4EBF-4C75-95DC-68AAD5EE028D}" sibTransId="{69B12F64-3DBE-46FC-A55D-A26BED330A50}"/>
    <dgm:cxn modelId="{3CC8BBA3-031D-460D-89AB-0261C1E0D772}" type="presOf" srcId="{A955C6B7-17C7-40CB-AE63-93485EA952A6}" destId="{081A4DFF-0862-4DA5-9AAB-6670E66A2907}" srcOrd="0" destOrd="0" presId="urn:microsoft.com/office/officeart/2008/layout/AscendingPictureAccentProcess"/>
    <dgm:cxn modelId="{FF5BF6A3-BCF7-4ABB-A38B-FEEE933B5E1F}" type="presOf" srcId="{F8B7C899-85FA-4EC9-A6A6-A23FDD5783A0}" destId="{75DE9E5E-78E9-42CD-82C7-77CD79F98272}" srcOrd="0" destOrd="0" presId="urn:microsoft.com/office/officeart/2008/layout/AscendingPictureAccentProcess"/>
    <dgm:cxn modelId="{F88CF2C1-6B59-47A9-B086-A13E5ADFD922}" type="presOf" srcId="{E58E8523-DD1F-4556-8807-E64110AFE51F}" destId="{FD76285E-1DAF-45A4-AE9C-5FEB41D10A62}" srcOrd="0" destOrd="0" presId="urn:microsoft.com/office/officeart/2008/layout/AscendingPictureAccentProcess"/>
    <dgm:cxn modelId="{9186F9D1-FE9E-4B6A-99CA-359D24D76D8D}" srcId="{99CDF5F1-2BB5-4F95-B675-70ED2C3FAD3C}" destId="{B6D8C4C5-1929-4216-9EBD-1FDF5C6C8764}" srcOrd="0" destOrd="0" parTransId="{4F174892-22B3-45C0-8FE5-EC7F7DA1D61D}" sibTransId="{174F09ED-DAE7-4668-B620-3807EE8F8516}"/>
    <dgm:cxn modelId="{E69E80D4-2A44-44B5-A042-C729270AD926}" type="presOf" srcId="{FE80F810-B466-4D0F-AD17-57E47562F21A}" destId="{6635DA7A-0A0D-41B3-A648-359E5975C55C}" srcOrd="0" destOrd="0" presId="urn:microsoft.com/office/officeart/2008/layout/AscendingPictureAccentProcess"/>
    <dgm:cxn modelId="{ED62C9DD-C09C-4C60-8AC3-F8030863D889}" srcId="{99CDF5F1-2BB5-4F95-B675-70ED2C3FAD3C}" destId="{F8B7C899-85FA-4EC9-A6A6-A23FDD5783A0}" srcOrd="1" destOrd="0" parTransId="{CB45D83F-527E-4D82-9DDF-044B55C4D105}" sibTransId="{A955C6B7-17C7-40CB-AE63-93485EA952A6}"/>
    <dgm:cxn modelId="{2E312EE6-48AD-4876-A790-08CE27EB0336}" type="presOf" srcId="{174F09ED-DAE7-4668-B620-3807EE8F8516}" destId="{23D7B05B-A2CA-42E8-BA90-668E665CEE68}" srcOrd="0" destOrd="0" presId="urn:microsoft.com/office/officeart/2008/layout/AscendingPictureAccentProcess"/>
    <dgm:cxn modelId="{EF151AF8-4BEF-460A-BEF8-C2D996CFAA81}" srcId="{99CDF5F1-2BB5-4F95-B675-70ED2C3FAD3C}" destId="{E58E8523-DD1F-4556-8807-E64110AFE51F}" srcOrd="2" destOrd="0" parTransId="{BEDEEF94-B756-4664-972C-1F469C223809}" sibTransId="{FE80F810-B466-4D0F-AD17-57E47562F21A}"/>
    <dgm:cxn modelId="{3FF065F3-AB09-44AA-9F51-952064F8F2D2}" type="presParOf" srcId="{94836D6F-E59A-4484-9D77-9FCD5D28FEA8}" destId="{CBF4A6C2-1F8D-4935-A260-18257D041D53}" srcOrd="0" destOrd="0" presId="urn:microsoft.com/office/officeart/2008/layout/AscendingPictureAccentProcess"/>
    <dgm:cxn modelId="{630F7926-AA60-4B77-80DB-DA7F1FC0F412}" type="presParOf" srcId="{94836D6F-E59A-4484-9D77-9FCD5D28FEA8}" destId="{E8869301-489A-4660-B75F-5C48EF24BA15}" srcOrd="1" destOrd="0" presId="urn:microsoft.com/office/officeart/2008/layout/AscendingPictureAccentProcess"/>
    <dgm:cxn modelId="{6FAEEFB5-5DF4-454C-9EC3-4260830F88E6}" type="presParOf" srcId="{94836D6F-E59A-4484-9D77-9FCD5D28FEA8}" destId="{C32EF660-3BF0-4649-9219-C7E692A022D8}" srcOrd="2" destOrd="0" presId="urn:microsoft.com/office/officeart/2008/layout/AscendingPictureAccentProcess"/>
    <dgm:cxn modelId="{6A6DFC78-ACAA-4811-82B9-0E14B6CFF430}" type="presParOf" srcId="{94836D6F-E59A-4484-9D77-9FCD5D28FEA8}" destId="{87C2A1A5-CA9C-4FF3-9235-4592B995EE63}" srcOrd="3" destOrd="0" presId="urn:microsoft.com/office/officeart/2008/layout/AscendingPictureAccentProcess"/>
    <dgm:cxn modelId="{C1A15E4E-057F-4E06-9E7A-833CD1ACD193}" type="presParOf" srcId="{94836D6F-E59A-4484-9D77-9FCD5D28FEA8}" destId="{24A3D73F-07F5-4FDA-8C22-D6E590CDB975}" srcOrd="4" destOrd="0" presId="urn:microsoft.com/office/officeart/2008/layout/AscendingPictureAccentProcess"/>
    <dgm:cxn modelId="{86713958-23F2-406A-9F75-D52AA64FA14E}" type="presParOf" srcId="{94836D6F-E59A-4484-9D77-9FCD5D28FEA8}" destId="{403DB37C-BEEB-4911-9A30-872AE6BB078D}" srcOrd="5" destOrd="0" presId="urn:microsoft.com/office/officeart/2008/layout/AscendingPictureAccentProcess"/>
    <dgm:cxn modelId="{DDEB658C-4E15-4DCC-BDD2-6CCBD218A321}" type="presParOf" srcId="{94836D6F-E59A-4484-9D77-9FCD5D28FEA8}" destId="{E426B4F5-4348-41A2-BFD2-5BA6318DB9EC}" srcOrd="6" destOrd="0" presId="urn:microsoft.com/office/officeart/2008/layout/AscendingPictureAccentProcess"/>
    <dgm:cxn modelId="{87EFAC62-0181-4DD0-ABD2-DBC180050205}" type="presParOf" srcId="{94836D6F-E59A-4484-9D77-9FCD5D28FEA8}" destId="{D3986887-B9C5-4AA8-8185-32225783182D}" srcOrd="7" destOrd="0" presId="urn:microsoft.com/office/officeart/2008/layout/AscendingPictureAccentProcess"/>
    <dgm:cxn modelId="{A6368AF4-6793-4283-B207-4F4763BD3769}" type="presParOf" srcId="{94836D6F-E59A-4484-9D77-9FCD5D28FEA8}" destId="{9D7D6C30-60B2-4C32-B7A8-41D2C5F43C53}" srcOrd="8" destOrd="0" presId="urn:microsoft.com/office/officeart/2008/layout/AscendingPictureAccentProcess"/>
    <dgm:cxn modelId="{4D2C1DB4-FFF5-4A14-897A-0C633AC1159D}" type="presParOf" srcId="{94836D6F-E59A-4484-9D77-9FCD5D28FEA8}" destId="{B0DCA2F3-A43C-42F8-A8D3-C5B0BA776070}" srcOrd="9" destOrd="0" presId="urn:microsoft.com/office/officeart/2008/layout/AscendingPictureAccentProcess"/>
    <dgm:cxn modelId="{E492EC50-7A1F-48D7-ABD5-C3279CBC00AD}" type="presParOf" srcId="{94836D6F-E59A-4484-9D77-9FCD5D28FEA8}" destId="{90E9E40E-2E13-40C9-91AB-B774C9AF766F}" srcOrd="10" destOrd="0" presId="urn:microsoft.com/office/officeart/2008/layout/AscendingPictureAccentProcess"/>
    <dgm:cxn modelId="{EAF148CA-A07B-49BE-BD30-60C8B8824963}" type="presParOf" srcId="{94836D6F-E59A-4484-9D77-9FCD5D28FEA8}" destId="{24CC0524-4C5F-4ED3-BD2D-C6780655BA44}" srcOrd="11" destOrd="0" presId="urn:microsoft.com/office/officeart/2008/layout/AscendingPictureAccentProcess"/>
    <dgm:cxn modelId="{6E749813-D5C7-4A70-B43F-ED687C2848DE}" type="presParOf" srcId="{94836D6F-E59A-4484-9D77-9FCD5D28FEA8}" destId="{E0C6D2D0-8200-4BC0-91ED-C5D31EF9766E}" srcOrd="12" destOrd="0" presId="urn:microsoft.com/office/officeart/2008/layout/AscendingPictureAccentProcess"/>
    <dgm:cxn modelId="{99FD76E5-52F9-4444-9DF1-82227E2C62F3}" type="presParOf" srcId="{94836D6F-E59A-4484-9D77-9FCD5D28FEA8}" destId="{3B6C4277-BD8D-49FF-B6A3-C241ECA6268E}" srcOrd="13" destOrd="0" presId="urn:microsoft.com/office/officeart/2008/layout/AscendingPictureAccentProcess"/>
    <dgm:cxn modelId="{1462419B-39D6-4C29-BF2A-FAD4AD4A75D2}" type="presParOf" srcId="{94836D6F-E59A-4484-9D77-9FCD5D28FEA8}" destId="{0DA41770-439A-4ABA-AAB9-99440D85CBC5}" srcOrd="14" destOrd="0" presId="urn:microsoft.com/office/officeart/2008/layout/AscendingPictureAccentProcess"/>
    <dgm:cxn modelId="{05101D3D-9110-4160-B496-4B8425F9BAA0}" type="presParOf" srcId="{0DA41770-439A-4ABA-AAB9-99440D85CBC5}" destId="{23D7B05B-A2CA-42E8-BA90-668E665CEE68}" srcOrd="0" destOrd="0" presId="urn:microsoft.com/office/officeart/2008/layout/AscendingPictureAccentProcess"/>
    <dgm:cxn modelId="{30775556-0BD4-4DF1-ADA0-7040AE4A110E}" type="presParOf" srcId="{94836D6F-E59A-4484-9D77-9FCD5D28FEA8}" destId="{75DE9E5E-78E9-42CD-82C7-77CD79F98272}" srcOrd="15" destOrd="0" presId="urn:microsoft.com/office/officeart/2008/layout/AscendingPictureAccentProcess"/>
    <dgm:cxn modelId="{C82A3F85-5DC5-48A2-84D8-66494E8AD628}" type="presParOf" srcId="{94836D6F-E59A-4484-9D77-9FCD5D28FEA8}" destId="{5D3F59E0-1E81-4ED0-9E5E-2FF72A41E172}" srcOrd="16" destOrd="0" presId="urn:microsoft.com/office/officeart/2008/layout/AscendingPictureAccentProcess"/>
    <dgm:cxn modelId="{6DBEC412-AA7D-4238-81C8-A0B3F9BCD7D1}" type="presParOf" srcId="{5D3F59E0-1E81-4ED0-9E5E-2FF72A41E172}" destId="{081A4DFF-0862-4DA5-9AAB-6670E66A2907}" srcOrd="0" destOrd="0" presId="urn:microsoft.com/office/officeart/2008/layout/AscendingPictureAccentProcess"/>
    <dgm:cxn modelId="{ACEAFC7B-C838-47F8-86A8-A7707AEE6A1C}" type="presParOf" srcId="{94836D6F-E59A-4484-9D77-9FCD5D28FEA8}" destId="{FD76285E-1DAF-45A4-AE9C-5FEB41D10A62}" srcOrd="17" destOrd="0" presId="urn:microsoft.com/office/officeart/2008/layout/AscendingPictureAccentProcess"/>
    <dgm:cxn modelId="{A48174F4-0727-4A24-BECD-282D8D892DC1}" type="presParOf" srcId="{94836D6F-E59A-4484-9D77-9FCD5D28FEA8}" destId="{4C2B92CD-77A7-42F4-8954-D9D73F01BDA6}" srcOrd="18" destOrd="0" presId="urn:microsoft.com/office/officeart/2008/layout/AscendingPictureAccentProcess"/>
    <dgm:cxn modelId="{70A4204F-BFD5-4BD8-92CC-068A68CDE8A6}" type="presParOf" srcId="{4C2B92CD-77A7-42F4-8954-D9D73F01BDA6}" destId="{6635DA7A-0A0D-41B3-A648-359E5975C55C}" srcOrd="0" destOrd="0" presId="urn:microsoft.com/office/officeart/2008/layout/AscendingPictureAccentProcess"/>
    <dgm:cxn modelId="{D5533589-30A9-4288-97DF-F8AC3303C778}" type="presParOf" srcId="{94836D6F-E59A-4484-9D77-9FCD5D28FEA8}" destId="{BA1AF32F-32BA-415A-884B-A2D5B968696F}" srcOrd="19" destOrd="0" presId="urn:microsoft.com/office/officeart/2008/layout/AscendingPictureAccentProcess"/>
    <dgm:cxn modelId="{2ADDAFFF-D8BA-4132-8144-27A9E772A435}" type="presParOf" srcId="{94836D6F-E59A-4484-9D77-9FCD5D28FEA8}" destId="{DB85AC96-F95A-40F3-97D3-91EC4EE6698A}" srcOrd="20" destOrd="0" presId="urn:microsoft.com/office/officeart/2008/layout/AscendingPictureAccentProcess"/>
    <dgm:cxn modelId="{0283BE42-29B0-4B82-8D21-2502D36F7917}" type="presParOf" srcId="{DB85AC96-F95A-40F3-97D3-91EC4EE6698A}" destId="{8C36ABC2-A555-490D-84E1-758A82452776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A419860-44FF-4CBF-A2EE-8C8EB30D9DF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A141149-B826-4F6C-B037-29FFA503933D}">
      <dgm:prSet phldrT="[Текст]"/>
      <dgm:spPr/>
      <dgm:t>
        <a:bodyPr/>
        <a:lstStyle/>
        <a:p>
          <a:r>
            <a:rPr lang="ru-RU" dirty="0"/>
            <a:t>Сайт проф. организации</a:t>
          </a:r>
        </a:p>
      </dgm:t>
    </dgm:pt>
    <dgm:pt modelId="{89DBC3FB-791C-4C1E-8B52-D4410D28BA0F}" type="parTrans" cxnId="{19BB8B0A-AF0A-4E46-A193-1822D8ED1E2A}">
      <dgm:prSet/>
      <dgm:spPr/>
      <dgm:t>
        <a:bodyPr/>
        <a:lstStyle/>
        <a:p>
          <a:endParaRPr lang="ru-RU"/>
        </a:p>
      </dgm:t>
    </dgm:pt>
    <dgm:pt modelId="{E9068B30-9229-45DB-858C-68E60815A43E}" type="sibTrans" cxnId="{19BB8B0A-AF0A-4E46-A193-1822D8ED1E2A}">
      <dgm:prSet/>
      <dgm:spPr/>
      <dgm:t>
        <a:bodyPr/>
        <a:lstStyle/>
        <a:p>
          <a:endParaRPr lang="ru-RU"/>
        </a:p>
      </dgm:t>
    </dgm:pt>
    <dgm:pt modelId="{7A40B93B-5462-4B06-AB69-AFF8D8569CDD}">
      <dgm:prSet phldrT="[Текст]"/>
      <dgm:spPr/>
      <dgm:t>
        <a:bodyPr/>
        <a:lstStyle/>
        <a:p>
          <a:r>
            <a:rPr lang="ru-RU" dirty="0"/>
            <a:t>Социальные сети</a:t>
          </a:r>
        </a:p>
      </dgm:t>
    </dgm:pt>
    <dgm:pt modelId="{93038D3F-48A3-4595-95AF-D2FFB4A7FB7E}" type="parTrans" cxnId="{E0B7B7EE-4A2A-44A4-840D-BB27A2BC2278}">
      <dgm:prSet/>
      <dgm:spPr/>
      <dgm:t>
        <a:bodyPr/>
        <a:lstStyle/>
        <a:p>
          <a:endParaRPr lang="ru-RU"/>
        </a:p>
      </dgm:t>
    </dgm:pt>
    <dgm:pt modelId="{510195C6-ABFA-4B7A-B885-93580FB4F906}" type="sibTrans" cxnId="{E0B7B7EE-4A2A-44A4-840D-BB27A2BC2278}">
      <dgm:prSet/>
      <dgm:spPr/>
      <dgm:t>
        <a:bodyPr/>
        <a:lstStyle/>
        <a:p>
          <a:endParaRPr lang="ru-RU"/>
        </a:p>
      </dgm:t>
    </dgm:pt>
    <dgm:pt modelId="{DCF2BAAA-72C2-48C1-AEA6-1E4FFC928B50}">
      <dgm:prSet phldrT="[Текст]"/>
      <dgm:spPr/>
      <dgm:t>
        <a:bodyPr/>
        <a:lstStyle/>
        <a:p>
          <a:r>
            <a:rPr lang="ru-RU" dirty="0"/>
            <a:t>Мессенджеры</a:t>
          </a:r>
        </a:p>
      </dgm:t>
    </dgm:pt>
    <dgm:pt modelId="{202AB5B2-D91E-422A-BA0E-5DC4CB4A3CF6}" type="parTrans" cxnId="{9A23EFD3-CB6D-4483-B454-4675FCCFED9B}">
      <dgm:prSet/>
      <dgm:spPr/>
      <dgm:t>
        <a:bodyPr/>
        <a:lstStyle/>
        <a:p>
          <a:endParaRPr lang="ru-RU"/>
        </a:p>
      </dgm:t>
    </dgm:pt>
    <dgm:pt modelId="{D63682BE-61C4-4B50-A68B-B495242C69AA}" type="sibTrans" cxnId="{9A23EFD3-CB6D-4483-B454-4675FCCFED9B}">
      <dgm:prSet/>
      <dgm:spPr/>
      <dgm:t>
        <a:bodyPr/>
        <a:lstStyle/>
        <a:p>
          <a:endParaRPr lang="ru-RU"/>
        </a:p>
      </dgm:t>
    </dgm:pt>
    <dgm:pt modelId="{E98D3AB5-962C-4DE7-A3E6-3741588BC098}">
      <dgm:prSet phldrT="[Текст]"/>
      <dgm:spPr/>
      <dgm:t>
        <a:bodyPr/>
        <a:lstStyle/>
        <a:p>
          <a:r>
            <a:rPr lang="ru-RU" dirty="0"/>
            <a:t>Проф. доски</a:t>
          </a:r>
        </a:p>
      </dgm:t>
    </dgm:pt>
    <dgm:pt modelId="{D3C331B5-4673-4C72-B11E-4E668D7315BB}" type="parTrans" cxnId="{884F5EAD-E069-4D1B-90CF-BA8F2B0F550E}">
      <dgm:prSet/>
      <dgm:spPr/>
      <dgm:t>
        <a:bodyPr/>
        <a:lstStyle/>
        <a:p>
          <a:endParaRPr lang="ru-RU"/>
        </a:p>
      </dgm:t>
    </dgm:pt>
    <dgm:pt modelId="{26FD2D06-81BB-400B-A8E6-733C89A753AB}" type="sibTrans" cxnId="{884F5EAD-E069-4D1B-90CF-BA8F2B0F550E}">
      <dgm:prSet/>
      <dgm:spPr/>
      <dgm:t>
        <a:bodyPr/>
        <a:lstStyle/>
        <a:p>
          <a:endParaRPr lang="ru-RU"/>
        </a:p>
      </dgm:t>
    </dgm:pt>
    <dgm:pt modelId="{1F690D04-1515-4CD6-9695-45691910E67B}">
      <dgm:prSet phldrT="[Текст]"/>
      <dgm:spPr/>
      <dgm:t>
        <a:bodyPr/>
        <a:lstStyle/>
        <a:p>
          <a:r>
            <a:rPr lang="ru-RU" dirty="0"/>
            <a:t>Печатное издание</a:t>
          </a:r>
        </a:p>
      </dgm:t>
    </dgm:pt>
    <dgm:pt modelId="{FC033C17-80C1-4B05-86D2-BD680A589C08}" type="parTrans" cxnId="{2D95548A-C003-4086-B87B-B24AC5C59B97}">
      <dgm:prSet/>
      <dgm:spPr/>
      <dgm:t>
        <a:bodyPr/>
        <a:lstStyle/>
        <a:p>
          <a:endParaRPr lang="ru-RU"/>
        </a:p>
      </dgm:t>
    </dgm:pt>
    <dgm:pt modelId="{FFB44FA5-4273-4B1F-8F52-244ABF52D292}" type="sibTrans" cxnId="{2D95548A-C003-4086-B87B-B24AC5C59B97}">
      <dgm:prSet/>
      <dgm:spPr/>
      <dgm:t>
        <a:bodyPr/>
        <a:lstStyle/>
        <a:p>
          <a:endParaRPr lang="ru-RU"/>
        </a:p>
      </dgm:t>
    </dgm:pt>
    <dgm:pt modelId="{AD2EA407-DE69-4907-9608-9AD6AE0B8D5B}">
      <dgm:prSet phldrT="[Текст]"/>
      <dgm:spPr/>
      <dgm:t>
        <a:bodyPr/>
        <a:lstStyle/>
        <a:p>
          <a:r>
            <a:rPr lang="ru-RU" dirty="0"/>
            <a:t>Листовка</a:t>
          </a:r>
        </a:p>
      </dgm:t>
    </dgm:pt>
    <dgm:pt modelId="{C3014F43-7EFC-4D1C-92BD-141C960EE5A0}" type="parTrans" cxnId="{5C2C0F7E-17B4-4C73-972D-D378E550112E}">
      <dgm:prSet/>
      <dgm:spPr/>
      <dgm:t>
        <a:bodyPr/>
        <a:lstStyle/>
        <a:p>
          <a:endParaRPr lang="ru-RU"/>
        </a:p>
      </dgm:t>
    </dgm:pt>
    <dgm:pt modelId="{138F19D8-90B7-4403-AB0D-A29EE6770A24}" type="sibTrans" cxnId="{5C2C0F7E-17B4-4C73-972D-D378E550112E}">
      <dgm:prSet/>
      <dgm:spPr/>
      <dgm:t>
        <a:bodyPr/>
        <a:lstStyle/>
        <a:p>
          <a:endParaRPr lang="ru-RU"/>
        </a:p>
      </dgm:t>
    </dgm:pt>
    <dgm:pt modelId="{3417C446-4E11-4D4B-8000-98EDCF420910}" type="pres">
      <dgm:prSet presAssocID="{2A419860-44FF-4CBF-A2EE-8C8EB30D9DFC}" presName="linear" presStyleCnt="0">
        <dgm:presLayoutVars>
          <dgm:dir/>
          <dgm:animLvl val="lvl"/>
          <dgm:resizeHandles val="exact"/>
        </dgm:presLayoutVars>
      </dgm:prSet>
      <dgm:spPr/>
    </dgm:pt>
    <dgm:pt modelId="{17774F28-BAF8-475C-86E7-A9DCAD096C72}" type="pres">
      <dgm:prSet presAssocID="{6A141149-B826-4F6C-B037-29FFA503933D}" presName="parentLin" presStyleCnt="0"/>
      <dgm:spPr/>
    </dgm:pt>
    <dgm:pt modelId="{73AE2405-DD0D-4A9A-9FBD-F0107035F6E3}" type="pres">
      <dgm:prSet presAssocID="{6A141149-B826-4F6C-B037-29FFA503933D}" presName="parentLeftMargin" presStyleLbl="node1" presStyleIdx="0" presStyleCnt="6"/>
      <dgm:spPr/>
    </dgm:pt>
    <dgm:pt modelId="{F17A9DDD-3EDA-41BF-BB31-368181312638}" type="pres">
      <dgm:prSet presAssocID="{6A141149-B826-4F6C-B037-29FFA503933D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D3E3BAAF-5091-4F7C-8432-5455D2F66295}" type="pres">
      <dgm:prSet presAssocID="{6A141149-B826-4F6C-B037-29FFA503933D}" presName="negativeSpace" presStyleCnt="0"/>
      <dgm:spPr/>
    </dgm:pt>
    <dgm:pt modelId="{5EFF2DA1-6A80-40F0-9C48-C6D3D644C98F}" type="pres">
      <dgm:prSet presAssocID="{6A141149-B826-4F6C-B037-29FFA503933D}" presName="childText" presStyleLbl="conFgAcc1" presStyleIdx="0" presStyleCnt="6">
        <dgm:presLayoutVars>
          <dgm:bulletEnabled val="1"/>
        </dgm:presLayoutVars>
      </dgm:prSet>
      <dgm:spPr/>
    </dgm:pt>
    <dgm:pt modelId="{3A82ADF0-3A30-4B57-808A-BCE9C88B8419}" type="pres">
      <dgm:prSet presAssocID="{E9068B30-9229-45DB-858C-68E60815A43E}" presName="spaceBetweenRectangles" presStyleCnt="0"/>
      <dgm:spPr/>
    </dgm:pt>
    <dgm:pt modelId="{7E7B9DD4-7E5B-44A7-8B6D-4F31F8220B0E}" type="pres">
      <dgm:prSet presAssocID="{7A40B93B-5462-4B06-AB69-AFF8D8569CDD}" presName="parentLin" presStyleCnt="0"/>
      <dgm:spPr/>
    </dgm:pt>
    <dgm:pt modelId="{8F342A63-356F-45DC-8FC5-8ED6549645F5}" type="pres">
      <dgm:prSet presAssocID="{7A40B93B-5462-4B06-AB69-AFF8D8569CDD}" presName="parentLeftMargin" presStyleLbl="node1" presStyleIdx="0" presStyleCnt="6"/>
      <dgm:spPr/>
    </dgm:pt>
    <dgm:pt modelId="{43232BEF-AB5F-444E-B51A-56ABE6E47BB2}" type="pres">
      <dgm:prSet presAssocID="{7A40B93B-5462-4B06-AB69-AFF8D8569CDD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7E28A5ED-8FCB-4E71-A8AD-50230DD086EE}" type="pres">
      <dgm:prSet presAssocID="{7A40B93B-5462-4B06-AB69-AFF8D8569CDD}" presName="negativeSpace" presStyleCnt="0"/>
      <dgm:spPr/>
    </dgm:pt>
    <dgm:pt modelId="{CD7D0AC6-8970-441D-AD1F-4B554FB95F25}" type="pres">
      <dgm:prSet presAssocID="{7A40B93B-5462-4B06-AB69-AFF8D8569CDD}" presName="childText" presStyleLbl="conFgAcc1" presStyleIdx="1" presStyleCnt="6">
        <dgm:presLayoutVars>
          <dgm:bulletEnabled val="1"/>
        </dgm:presLayoutVars>
      </dgm:prSet>
      <dgm:spPr/>
    </dgm:pt>
    <dgm:pt modelId="{8870365C-720F-480B-8961-6CAB05EA7C1A}" type="pres">
      <dgm:prSet presAssocID="{510195C6-ABFA-4B7A-B885-93580FB4F906}" presName="spaceBetweenRectangles" presStyleCnt="0"/>
      <dgm:spPr/>
    </dgm:pt>
    <dgm:pt modelId="{1E9A8DB8-F0BE-4EC1-A5D7-BC86423511CB}" type="pres">
      <dgm:prSet presAssocID="{DCF2BAAA-72C2-48C1-AEA6-1E4FFC928B50}" presName="parentLin" presStyleCnt="0"/>
      <dgm:spPr/>
    </dgm:pt>
    <dgm:pt modelId="{E95668DB-14E5-46C8-9FD2-E83BEBA10F14}" type="pres">
      <dgm:prSet presAssocID="{DCF2BAAA-72C2-48C1-AEA6-1E4FFC928B50}" presName="parentLeftMargin" presStyleLbl="node1" presStyleIdx="1" presStyleCnt="6"/>
      <dgm:spPr/>
    </dgm:pt>
    <dgm:pt modelId="{C372975C-D259-43F9-80D5-600D726F5E27}" type="pres">
      <dgm:prSet presAssocID="{DCF2BAAA-72C2-48C1-AEA6-1E4FFC928B50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CDCE9DEE-100C-4212-BFFB-3E72A529CAC8}" type="pres">
      <dgm:prSet presAssocID="{DCF2BAAA-72C2-48C1-AEA6-1E4FFC928B50}" presName="negativeSpace" presStyleCnt="0"/>
      <dgm:spPr/>
    </dgm:pt>
    <dgm:pt modelId="{0258452D-8587-46CD-AA87-E49230333F09}" type="pres">
      <dgm:prSet presAssocID="{DCF2BAAA-72C2-48C1-AEA6-1E4FFC928B50}" presName="childText" presStyleLbl="conFgAcc1" presStyleIdx="2" presStyleCnt="6">
        <dgm:presLayoutVars>
          <dgm:bulletEnabled val="1"/>
        </dgm:presLayoutVars>
      </dgm:prSet>
      <dgm:spPr/>
    </dgm:pt>
    <dgm:pt modelId="{67EFDAF6-7E79-4D3B-ADA7-4C9052CDB2C3}" type="pres">
      <dgm:prSet presAssocID="{D63682BE-61C4-4B50-A68B-B495242C69AA}" presName="spaceBetweenRectangles" presStyleCnt="0"/>
      <dgm:spPr/>
    </dgm:pt>
    <dgm:pt modelId="{3E5FA878-151F-422E-8432-670B6B4DA5AD}" type="pres">
      <dgm:prSet presAssocID="{E98D3AB5-962C-4DE7-A3E6-3741588BC098}" presName="parentLin" presStyleCnt="0"/>
      <dgm:spPr/>
    </dgm:pt>
    <dgm:pt modelId="{52365E98-EE4E-486B-80FF-1D9DD828EAD8}" type="pres">
      <dgm:prSet presAssocID="{E98D3AB5-962C-4DE7-A3E6-3741588BC098}" presName="parentLeftMargin" presStyleLbl="node1" presStyleIdx="2" presStyleCnt="6"/>
      <dgm:spPr/>
    </dgm:pt>
    <dgm:pt modelId="{276DA2E2-7BA6-487C-9FDA-6E717AA6B5A0}" type="pres">
      <dgm:prSet presAssocID="{E98D3AB5-962C-4DE7-A3E6-3741588BC098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98C788BD-1089-42BA-9827-6D29F57DF6EE}" type="pres">
      <dgm:prSet presAssocID="{E98D3AB5-962C-4DE7-A3E6-3741588BC098}" presName="negativeSpace" presStyleCnt="0"/>
      <dgm:spPr/>
    </dgm:pt>
    <dgm:pt modelId="{CAAB25DD-5722-4F41-B5EC-04706BB68888}" type="pres">
      <dgm:prSet presAssocID="{E98D3AB5-962C-4DE7-A3E6-3741588BC098}" presName="childText" presStyleLbl="conFgAcc1" presStyleIdx="3" presStyleCnt="6">
        <dgm:presLayoutVars>
          <dgm:bulletEnabled val="1"/>
        </dgm:presLayoutVars>
      </dgm:prSet>
      <dgm:spPr/>
    </dgm:pt>
    <dgm:pt modelId="{FDEE8084-00CA-498B-9866-D0BD9C298F15}" type="pres">
      <dgm:prSet presAssocID="{26FD2D06-81BB-400B-A8E6-733C89A753AB}" presName="spaceBetweenRectangles" presStyleCnt="0"/>
      <dgm:spPr/>
    </dgm:pt>
    <dgm:pt modelId="{B7A41162-C298-4154-AE64-33143B5497CA}" type="pres">
      <dgm:prSet presAssocID="{1F690D04-1515-4CD6-9695-45691910E67B}" presName="parentLin" presStyleCnt="0"/>
      <dgm:spPr/>
    </dgm:pt>
    <dgm:pt modelId="{C7152503-3D40-4BC1-A5E1-46769DEF2B70}" type="pres">
      <dgm:prSet presAssocID="{1F690D04-1515-4CD6-9695-45691910E67B}" presName="parentLeftMargin" presStyleLbl="node1" presStyleIdx="3" presStyleCnt="6"/>
      <dgm:spPr/>
    </dgm:pt>
    <dgm:pt modelId="{60335523-CEBA-4345-8BEA-EA993056DFFA}" type="pres">
      <dgm:prSet presAssocID="{1F690D04-1515-4CD6-9695-45691910E67B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04B58DDB-171E-4EEB-BCF7-4D4424366BF7}" type="pres">
      <dgm:prSet presAssocID="{1F690D04-1515-4CD6-9695-45691910E67B}" presName="negativeSpace" presStyleCnt="0"/>
      <dgm:spPr/>
    </dgm:pt>
    <dgm:pt modelId="{CADBD6AC-4B07-418F-ABD4-78C8EAFFE4D8}" type="pres">
      <dgm:prSet presAssocID="{1F690D04-1515-4CD6-9695-45691910E67B}" presName="childText" presStyleLbl="conFgAcc1" presStyleIdx="4" presStyleCnt="6">
        <dgm:presLayoutVars>
          <dgm:bulletEnabled val="1"/>
        </dgm:presLayoutVars>
      </dgm:prSet>
      <dgm:spPr/>
    </dgm:pt>
    <dgm:pt modelId="{B1655ADA-F17D-4848-8C2F-1EF26011AAAE}" type="pres">
      <dgm:prSet presAssocID="{FFB44FA5-4273-4B1F-8F52-244ABF52D292}" presName="spaceBetweenRectangles" presStyleCnt="0"/>
      <dgm:spPr/>
    </dgm:pt>
    <dgm:pt modelId="{EA07A4E8-C34C-40ED-A4DB-211D7ADA001B}" type="pres">
      <dgm:prSet presAssocID="{AD2EA407-DE69-4907-9608-9AD6AE0B8D5B}" presName="parentLin" presStyleCnt="0"/>
      <dgm:spPr/>
    </dgm:pt>
    <dgm:pt modelId="{268AFE90-D554-4675-BF87-1E319AC27932}" type="pres">
      <dgm:prSet presAssocID="{AD2EA407-DE69-4907-9608-9AD6AE0B8D5B}" presName="parentLeftMargin" presStyleLbl="node1" presStyleIdx="4" presStyleCnt="6"/>
      <dgm:spPr/>
    </dgm:pt>
    <dgm:pt modelId="{09AC5D4B-49A4-4A68-99C0-2D801141D7D8}" type="pres">
      <dgm:prSet presAssocID="{AD2EA407-DE69-4907-9608-9AD6AE0B8D5B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ECAC16CF-CE01-49A4-A437-EF18E83D61AF}" type="pres">
      <dgm:prSet presAssocID="{AD2EA407-DE69-4907-9608-9AD6AE0B8D5B}" presName="negativeSpace" presStyleCnt="0"/>
      <dgm:spPr/>
    </dgm:pt>
    <dgm:pt modelId="{4B781E3A-4050-4666-ACBE-3A7DF79DB30C}" type="pres">
      <dgm:prSet presAssocID="{AD2EA407-DE69-4907-9608-9AD6AE0B8D5B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19BB8B0A-AF0A-4E46-A193-1822D8ED1E2A}" srcId="{2A419860-44FF-4CBF-A2EE-8C8EB30D9DFC}" destId="{6A141149-B826-4F6C-B037-29FFA503933D}" srcOrd="0" destOrd="0" parTransId="{89DBC3FB-791C-4C1E-8B52-D4410D28BA0F}" sibTransId="{E9068B30-9229-45DB-858C-68E60815A43E}"/>
    <dgm:cxn modelId="{35EC6933-A738-4721-AD5E-FC89E99C6EA2}" type="presOf" srcId="{7A40B93B-5462-4B06-AB69-AFF8D8569CDD}" destId="{8F342A63-356F-45DC-8FC5-8ED6549645F5}" srcOrd="0" destOrd="0" presId="urn:microsoft.com/office/officeart/2005/8/layout/list1"/>
    <dgm:cxn modelId="{54FC2334-9F2B-44EF-91FB-9039CEF2F305}" type="presOf" srcId="{7A40B93B-5462-4B06-AB69-AFF8D8569CDD}" destId="{43232BEF-AB5F-444E-B51A-56ABE6E47BB2}" srcOrd="1" destOrd="0" presId="urn:microsoft.com/office/officeart/2005/8/layout/list1"/>
    <dgm:cxn modelId="{72381B44-C3CE-4A4C-A354-BBC0BB8C6DA2}" type="presOf" srcId="{E98D3AB5-962C-4DE7-A3E6-3741588BC098}" destId="{276DA2E2-7BA6-487C-9FDA-6E717AA6B5A0}" srcOrd="1" destOrd="0" presId="urn:microsoft.com/office/officeart/2005/8/layout/list1"/>
    <dgm:cxn modelId="{F2CFA971-049D-469B-B11A-566779BB58DA}" type="presOf" srcId="{E98D3AB5-962C-4DE7-A3E6-3741588BC098}" destId="{52365E98-EE4E-486B-80FF-1D9DD828EAD8}" srcOrd="0" destOrd="0" presId="urn:microsoft.com/office/officeart/2005/8/layout/list1"/>
    <dgm:cxn modelId="{4139E255-8AB6-4358-A444-B0D700F5ACDA}" type="presOf" srcId="{DCF2BAAA-72C2-48C1-AEA6-1E4FFC928B50}" destId="{E95668DB-14E5-46C8-9FD2-E83BEBA10F14}" srcOrd="0" destOrd="0" presId="urn:microsoft.com/office/officeart/2005/8/layout/list1"/>
    <dgm:cxn modelId="{5AE7FE7A-246C-4F20-BAC2-EE7E52E9B768}" type="presOf" srcId="{DCF2BAAA-72C2-48C1-AEA6-1E4FFC928B50}" destId="{C372975C-D259-43F9-80D5-600D726F5E27}" srcOrd="1" destOrd="0" presId="urn:microsoft.com/office/officeart/2005/8/layout/list1"/>
    <dgm:cxn modelId="{5C2C0F7E-17B4-4C73-972D-D378E550112E}" srcId="{2A419860-44FF-4CBF-A2EE-8C8EB30D9DFC}" destId="{AD2EA407-DE69-4907-9608-9AD6AE0B8D5B}" srcOrd="5" destOrd="0" parTransId="{C3014F43-7EFC-4D1C-92BD-141C960EE5A0}" sibTransId="{138F19D8-90B7-4403-AB0D-A29EE6770A24}"/>
    <dgm:cxn modelId="{C4CE6C80-E8C3-4CB6-BCD9-194D31D08DCA}" type="presOf" srcId="{6A141149-B826-4F6C-B037-29FFA503933D}" destId="{F17A9DDD-3EDA-41BF-BB31-368181312638}" srcOrd="1" destOrd="0" presId="urn:microsoft.com/office/officeart/2005/8/layout/list1"/>
    <dgm:cxn modelId="{2D95548A-C003-4086-B87B-B24AC5C59B97}" srcId="{2A419860-44FF-4CBF-A2EE-8C8EB30D9DFC}" destId="{1F690D04-1515-4CD6-9695-45691910E67B}" srcOrd="4" destOrd="0" parTransId="{FC033C17-80C1-4B05-86D2-BD680A589C08}" sibTransId="{FFB44FA5-4273-4B1F-8F52-244ABF52D292}"/>
    <dgm:cxn modelId="{1561EB92-8627-4EFC-A6ED-DA8A5A7FD861}" type="presOf" srcId="{AD2EA407-DE69-4907-9608-9AD6AE0B8D5B}" destId="{09AC5D4B-49A4-4A68-99C0-2D801141D7D8}" srcOrd="1" destOrd="0" presId="urn:microsoft.com/office/officeart/2005/8/layout/list1"/>
    <dgm:cxn modelId="{FA4A7699-5955-4E8A-BF92-34E1E8064309}" type="presOf" srcId="{2A419860-44FF-4CBF-A2EE-8C8EB30D9DFC}" destId="{3417C446-4E11-4D4B-8000-98EDCF420910}" srcOrd="0" destOrd="0" presId="urn:microsoft.com/office/officeart/2005/8/layout/list1"/>
    <dgm:cxn modelId="{884F5EAD-E069-4D1B-90CF-BA8F2B0F550E}" srcId="{2A419860-44FF-4CBF-A2EE-8C8EB30D9DFC}" destId="{E98D3AB5-962C-4DE7-A3E6-3741588BC098}" srcOrd="3" destOrd="0" parTransId="{D3C331B5-4673-4C72-B11E-4E668D7315BB}" sibTransId="{26FD2D06-81BB-400B-A8E6-733C89A753AB}"/>
    <dgm:cxn modelId="{9D0839B0-9F74-4320-928A-968B63F323A2}" type="presOf" srcId="{AD2EA407-DE69-4907-9608-9AD6AE0B8D5B}" destId="{268AFE90-D554-4675-BF87-1E319AC27932}" srcOrd="0" destOrd="0" presId="urn:microsoft.com/office/officeart/2005/8/layout/list1"/>
    <dgm:cxn modelId="{9895B6CF-6825-4C35-A452-E2D73521EBA2}" type="presOf" srcId="{1F690D04-1515-4CD6-9695-45691910E67B}" destId="{60335523-CEBA-4345-8BEA-EA993056DFFA}" srcOrd="1" destOrd="0" presId="urn:microsoft.com/office/officeart/2005/8/layout/list1"/>
    <dgm:cxn modelId="{9A23EFD3-CB6D-4483-B454-4675FCCFED9B}" srcId="{2A419860-44FF-4CBF-A2EE-8C8EB30D9DFC}" destId="{DCF2BAAA-72C2-48C1-AEA6-1E4FFC928B50}" srcOrd="2" destOrd="0" parTransId="{202AB5B2-D91E-422A-BA0E-5DC4CB4A3CF6}" sibTransId="{D63682BE-61C4-4B50-A68B-B495242C69AA}"/>
    <dgm:cxn modelId="{D65669E3-A348-4127-82B5-583293EADE0A}" type="presOf" srcId="{1F690D04-1515-4CD6-9695-45691910E67B}" destId="{C7152503-3D40-4BC1-A5E1-46769DEF2B70}" srcOrd="0" destOrd="0" presId="urn:microsoft.com/office/officeart/2005/8/layout/list1"/>
    <dgm:cxn modelId="{5505ECE3-382C-4E74-9E47-3CC9F4C5125B}" type="presOf" srcId="{6A141149-B826-4F6C-B037-29FFA503933D}" destId="{73AE2405-DD0D-4A9A-9FBD-F0107035F6E3}" srcOrd="0" destOrd="0" presId="urn:microsoft.com/office/officeart/2005/8/layout/list1"/>
    <dgm:cxn modelId="{E0B7B7EE-4A2A-44A4-840D-BB27A2BC2278}" srcId="{2A419860-44FF-4CBF-A2EE-8C8EB30D9DFC}" destId="{7A40B93B-5462-4B06-AB69-AFF8D8569CDD}" srcOrd="1" destOrd="0" parTransId="{93038D3F-48A3-4595-95AF-D2FFB4A7FB7E}" sibTransId="{510195C6-ABFA-4B7A-B885-93580FB4F906}"/>
    <dgm:cxn modelId="{22E60293-B1D0-49A8-91F4-A65240AC3D90}" type="presParOf" srcId="{3417C446-4E11-4D4B-8000-98EDCF420910}" destId="{17774F28-BAF8-475C-86E7-A9DCAD096C72}" srcOrd="0" destOrd="0" presId="urn:microsoft.com/office/officeart/2005/8/layout/list1"/>
    <dgm:cxn modelId="{03056A4B-AFC0-4557-8708-C53165866C81}" type="presParOf" srcId="{17774F28-BAF8-475C-86E7-A9DCAD096C72}" destId="{73AE2405-DD0D-4A9A-9FBD-F0107035F6E3}" srcOrd="0" destOrd="0" presId="urn:microsoft.com/office/officeart/2005/8/layout/list1"/>
    <dgm:cxn modelId="{CCC8212F-439D-4A86-9EA5-F03D82B92F5E}" type="presParOf" srcId="{17774F28-BAF8-475C-86E7-A9DCAD096C72}" destId="{F17A9DDD-3EDA-41BF-BB31-368181312638}" srcOrd="1" destOrd="0" presId="urn:microsoft.com/office/officeart/2005/8/layout/list1"/>
    <dgm:cxn modelId="{5E12A63C-3EDC-42E5-95D0-D62506B37783}" type="presParOf" srcId="{3417C446-4E11-4D4B-8000-98EDCF420910}" destId="{D3E3BAAF-5091-4F7C-8432-5455D2F66295}" srcOrd="1" destOrd="0" presId="urn:microsoft.com/office/officeart/2005/8/layout/list1"/>
    <dgm:cxn modelId="{65AB9F86-C53A-43AD-AD03-9B46F36C47FE}" type="presParOf" srcId="{3417C446-4E11-4D4B-8000-98EDCF420910}" destId="{5EFF2DA1-6A80-40F0-9C48-C6D3D644C98F}" srcOrd="2" destOrd="0" presId="urn:microsoft.com/office/officeart/2005/8/layout/list1"/>
    <dgm:cxn modelId="{5AF3DCE2-1169-4F7B-867D-086B0F5FFAD4}" type="presParOf" srcId="{3417C446-4E11-4D4B-8000-98EDCF420910}" destId="{3A82ADF0-3A30-4B57-808A-BCE9C88B8419}" srcOrd="3" destOrd="0" presId="urn:microsoft.com/office/officeart/2005/8/layout/list1"/>
    <dgm:cxn modelId="{011DBE58-5177-4DDB-B2C5-7AE259043EA6}" type="presParOf" srcId="{3417C446-4E11-4D4B-8000-98EDCF420910}" destId="{7E7B9DD4-7E5B-44A7-8B6D-4F31F8220B0E}" srcOrd="4" destOrd="0" presId="urn:microsoft.com/office/officeart/2005/8/layout/list1"/>
    <dgm:cxn modelId="{33A63B5F-EFE0-4193-AE53-157A785E8BF0}" type="presParOf" srcId="{7E7B9DD4-7E5B-44A7-8B6D-4F31F8220B0E}" destId="{8F342A63-356F-45DC-8FC5-8ED6549645F5}" srcOrd="0" destOrd="0" presId="urn:microsoft.com/office/officeart/2005/8/layout/list1"/>
    <dgm:cxn modelId="{7FCB6BD0-D22D-4432-B62C-47B660952147}" type="presParOf" srcId="{7E7B9DD4-7E5B-44A7-8B6D-4F31F8220B0E}" destId="{43232BEF-AB5F-444E-B51A-56ABE6E47BB2}" srcOrd="1" destOrd="0" presId="urn:microsoft.com/office/officeart/2005/8/layout/list1"/>
    <dgm:cxn modelId="{AC293BFB-A05C-40E3-91C8-3D0BCDB72F99}" type="presParOf" srcId="{3417C446-4E11-4D4B-8000-98EDCF420910}" destId="{7E28A5ED-8FCB-4E71-A8AD-50230DD086EE}" srcOrd="5" destOrd="0" presId="urn:microsoft.com/office/officeart/2005/8/layout/list1"/>
    <dgm:cxn modelId="{EF95C954-9BA0-4034-8A35-031A174AA417}" type="presParOf" srcId="{3417C446-4E11-4D4B-8000-98EDCF420910}" destId="{CD7D0AC6-8970-441D-AD1F-4B554FB95F25}" srcOrd="6" destOrd="0" presId="urn:microsoft.com/office/officeart/2005/8/layout/list1"/>
    <dgm:cxn modelId="{EC2DD30D-A5B5-4DF8-BB1C-EF915DAF484A}" type="presParOf" srcId="{3417C446-4E11-4D4B-8000-98EDCF420910}" destId="{8870365C-720F-480B-8961-6CAB05EA7C1A}" srcOrd="7" destOrd="0" presId="urn:microsoft.com/office/officeart/2005/8/layout/list1"/>
    <dgm:cxn modelId="{5128E3B2-82DF-4333-9B5D-B6D0D9CA9231}" type="presParOf" srcId="{3417C446-4E11-4D4B-8000-98EDCF420910}" destId="{1E9A8DB8-F0BE-4EC1-A5D7-BC86423511CB}" srcOrd="8" destOrd="0" presId="urn:microsoft.com/office/officeart/2005/8/layout/list1"/>
    <dgm:cxn modelId="{578D8866-97DE-4095-BE38-B7670FCF0D1A}" type="presParOf" srcId="{1E9A8DB8-F0BE-4EC1-A5D7-BC86423511CB}" destId="{E95668DB-14E5-46C8-9FD2-E83BEBA10F14}" srcOrd="0" destOrd="0" presId="urn:microsoft.com/office/officeart/2005/8/layout/list1"/>
    <dgm:cxn modelId="{CDFA3127-586B-41CA-86AA-9BE8A0B8F624}" type="presParOf" srcId="{1E9A8DB8-F0BE-4EC1-A5D7-BC86423511CB}" destId="{C372975C-D259-43F9-80D5-600D726F5E27}" srcOrd="1" destOrd="0" presId="urn:microsoft.com/office/officeart/2005/8/layout/list1"/>
    <dgm:cxn modelId="{2639AEB5-1DF9-41FC-962F-E28A12B9B273}" type="presParOf" srcId="{3417C446-4E11-4D4B-8000-98EDCF420910}" destId="{CDCE9DEE-100C-4212-BFFB-3E72A529CAC8}" srcOrd="9" destOrd="0" presId="urn:microsoft.com/office/officeart/2005/8/layout/list1"/>
    <dgm:cxn modelId="{9DCAA5B0-ACC6-4BED-A7E8-F05E1B06CC51}" type="presParOf" srcId="{3417C446-4E11-4D4B-8000-98EDCF420910}" destId="{0258452D-8587-46CD-AA87-E49230333F09}" srcOrd="10" destOrd="0" presId="urn:microsoft.com/office/officeart/2005/8/layout/list1"/>
    <dgm:cxn modelId="{4AEC8C48-C6E9-46B8-8DCE-BE62D2A022B1}" type="presParOf" srcId="{3417C446-4E11-4D4B-8000-98EDCF420910}" destId="{67EFDAF6-7E79-4D3B-ADA7-4C9052CDB2C3}" srcOrd="11" destOrd="0" presId="urn:microsoft.com/office/officeart/2005/8/layout/list1"/>
    <dgm:cxn modelId="{87EFA8D7-B6B1-4164-AD97-B0C1AF8718F3}" type="presParOf" srcId="{3417C446-4E11-4D4B-8000-98EDCF420910}" destId="{3E5FA878-151F-422E-8432-670B6B4DA5AD}" srcOrd="12" destOrd="0" presId="urn:microsoft.com/office/officeart/2005/8/layout/list1"/>
    <dgm:cxn modelId="{C76339B4-B6A1-429E-81E0-CD2FAECA99F0}" type="presParOf" srcId="{3E5FA878-151F-422E-8432-670B6B4DA5AD}" destId="{52365E98-EE4E-486B-80FF-1D9DD828EAD8}" srcOrd="0" destOrd="0" presId="urn:microsoft.com/office/officeart/2005/8/layout/list1"/>
    <dgm:cxn modelId="{CF76A17B-05EB-4E86-8A97-B24FCE4900FC}" type="presParOf" srcId="{3E5FA878-151F-422E-8432-670B6B4DA5AD}" destId="{276DA2E2-7BA6-487C-9FDA-6E717AA6B5A0}" srcOrd="1" destOrd="0" presId="urn:microsoft.com/office/officeart/2005/8/layout/list1"/>
    <dgm:cxn modelId="{EE712E61-0E48-4280-A5BA-A443989C4E9B}" type="presParOf" srcId="{3417C446-4E11-4D4B-8000-98EDCF420910}" destId="{98C788BD-1089-42BA-9827-6D29F57DF6EE}" srcOrd="13" destOrd="0" presId="urn:microsoft.com/office/officeart/2005/8/layout/list1"/>
    <dgm:cxn modelId="{D977EB37-701E-4794-8CA4-775791F34498}" type="presParOf" srcId="{3417C446-4E11-4D4B-8000-98EDCF420910}" destId="{CAAB25DD-5722-4F41-B5EC-04706BB68888}" srcOrd="14" destOrd="0" presId="urn:microsoft.com/office/officeart/2005/8/layout/list1"/>
    <dgm:cxn modelId="{AE1CEB3F-053F-4E26-BAA6-79EC5FB2BBDB}" type="presParOf" srcId="{3417C446-4E11-4D4B-8000-98EDCF420910}" destId="{FDEE8084-00CA-498B-9866-D0BD9C298F15}" srcOrd="15" destOrd="0" presId="urn:microsoft.com/office/officeart/2005/8/layout/list1"/>
    <dgm:cxn modelId="{279F2303-05E8-4ED5-80C9-A9E1795787E1}" type="presParOf" srcId="{3417C446-4E11-4D4B-8000-98EDCF420910}" destId="{B7A41162-C298-4154-AE64-33143B5497CA}" srcOrd="16" destOrd="0" presId="urn:microsoft.com/office/officeart/2005/8/layout/list1"/>
    <dgm:cxn modelId="{1190DF06-D85A-458A-BC90-F64973BAA4A6}" type="presParOf" srcId="{B7A41162-C298-4154-AE64-33143B5497CA}" destId="{C7152503-3D40-4BC1-A5E1-46769DEF2B70}" srcOrd="0" destOrd="0" presId="urn:microsoft.com/office/officeart/2005/8/layout/list1"/>
    <dgm:cxn modelId="{83B6325F-1569-4DF9-AE8B-AD0C376CFBCC}" type="presParOf" srcId="{B7A41162-C298-4154-AE64-33143B5497CA}" destId="{60335523-CEBA-4345-8BEA-EA993056DFFA}" srcOrd="1" destOrd="0" presId="urn:microsoft.com/office/officeart/2005/8/layout/list1"/>
    <dgm:cxn modelId="{64C224D1-3459-499B-BA1F-A3BD811638AD}" type="presParOf" srcId="{3417C446-4E11-4D4B-8000-98EDCF420910}" destId="{04B58DDB-171E-4EEB-BCF7-4D4424366BF7}" srcOrd="17" destOrd="0" presId="urn:microsoft.com/office/officeart/2005/8/layout/list1"/>
    <dgm:cxn modelId="{15464541-A93C-4435-9E22-B9BB40F495EB}" type="presParOf" srcId="{3417C446-4E11-4D4B-8000-98EDCF420910}" destId="{CADBD6AC-4B07-418F-ABD4-78C8EAFFE4D8}" srcOrd="18" destOrd="0" presId="urn:microsoft.com/office/officeart/2005/8/layout/list1"/>
    <dgm:cxn modelId="{C50411F7-19F0-4CDD-9D17-D7D3E3E6BDE6}" type="presParOf" srcId="{3417C446-4E11-4D4B-8000-98EDCF420910}" destId="{B1655ADA-F17D-4848-8C2F-1EF26011AAAE}" srcOrd="19" destOrd="0" presId="urn:microsoft.com/office/officeart/2005/8/layout/list1"/>
    <dgm:cxn modelId="{D16FFF41-D276-463A-9764-46BBA356E160}" type="presParOf" srcId="{3417C446-4E11-4D4B-8000-98EDCF420910}" destId="{EA07A4E8-C34C-40ED-A4DB-211D7ADA001B}" srcOrd="20" destOrd="0" presId="urn:microsoft.com/office/officeart/2005/8/layout/list1"/>
    <dgm:cxn modelId="{9868E50C-7F04-4A3A-9E4D-03D84A3AA2CE}" type="presParOf" srcId="{EA07A4E8-C34C-40ED-A4DB-211D7ADA001B}" destId="{268AFE90-D554-4675-BF87-1E319AC27932}" srcOrd="0" destOrd="0" presId="urn:microsoft.com/office/officeart/2005/8/layout/list1"/>
    <dgm:cxn modelId="{0DD7EEBB-983B-418B-BF5A-D9A54F24A828}" type="presParOf" srcId="{EA07A4E8-C34C-40ED-A4DB-211D7ADA001B}" destId="{09AC5D4B-49A4-4A68-99C0-2D801141D7D8}" srcOrd="1" destOrd="0" presId="urn:microsoft.com/office/officeart/2005/8/layout/list1"/>
    <dgm:cxn modelId="{46B5B2B0-7D2A-4655-978F-C0F009910480}" type="presParOf" srcId="{3417C446-4E11-4D4B-8000-98EDCF420910}" destId="{ECAC16CF-CE01-49A4-A437-EF18E83D61AF}" srcOrd="21" destOrd="0" presId="urn:microsoft.com/office/officeart/2005/8/layout/list1"/>
    <dgm:cxn modelId="{BD64D8CD-E142-4C64-A41A-F97950557208}" type="presParOf" srcId="{3417C446-4E11-4D4B-8000-98EDCF420910}" destId="{4B781E3A-4050-4666-ACBE-3A7DF79DB30C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6545CE8-9733-47E8-96F5-852005683A35}" type="doc">
      <dgm:prSet loTypeId="urn:microsoft.com/office/officeart/2016/7/layout/BasicProcessNew" loCatId="process" qsTypeId="urn:microsoft.com/office/officeart/2005/8/quickstyle/3d5" qsCatId="3D" csTypeId="urn:microsoft.com/office/officeart/2005/8/colors/accent2_2" csCatId="accent2" phldr="1"/>
      <dgm:spPr>
        <a:scene3d>
          <a:camera prst="perspectiveContrastingRightFacing" zoom="95000"/>
          <a:lightRig rig="flat" dir="t"/>
        </a:scene3d>
      </dgm:spPr>
      <dgm:t>
        <a:bodyPr/>
        <a:lstStyle/>
        <a:p>
          <a:endParaRPr lang="ru-RU"/>
        </a:p>
      </dgm:t>
    </dgm:pt>
    <dgm:pt modelId="{0931EA45-A292-4184-93EB-158863A655F4}">
      <dgm:prSet phldrT="[Текст]"/>
      <dgm:spPr/>
      <dgm:t>
        <a:bodyPr/>
        <a:lstStyle/>
        <a:p>
          <a:r>
            <a:rPr lang="ru-RU"/>
            <a:t>САЙТ</a:t>
          </a:r>
        </a:p>
      </dgm:t>
    </dgm:pt>
    <dgm:pt modelId="{83AA2B29-E260-4927-9DC9-23E5ACF4BFF9}" type="parTrans" cxnId="{467B7342-55CF-4D42-9993-3DE3E8AE8260}">
      <dgm:prSet/>
      <dgm:spPr/>
      <dgm:t>
        <a:bodyPr/>
        <a:lstStyle/>
        <a:p>
          <a:endParaRPr lang="ru-RU"/>
        </a:p>
      </dgm:t>
    </dgm:pt>
    <dgm:pt modelId="{E1914A5A-7B60-48DE-9EB8-17D8FD857271}" type="sibTrans" cxnId="{467B7342-55CF-4D42-9993-3DE3E8AE8260}">
      <dgm:prSet/>
      <dgm:spPr/>
      <dgm:t>
        <a:bodyPr/>
        <a:lstStyle/>
        <a:p>
          <a:endParaRPr lang="ru-RU"/>
        </a:p>
      </dgm:t>
    </dgm:pt>
    <dgm:pt modelId="{520538C6-53A1-4F6F-BA81-B6F7791EAF91}">
      <dgm:prSet phldrT="[Текст]"/>
      <dgm:spPr/>
      <dgm:t>
        <a:bodyPr/>
        <a:lstStyle/>
        <a:p>
          <a:r>
            <a:rPr lang="en-US" dirty="0"/>
            <a:t>FB,VK,OK</a:t>
          </a:r>
          <a:endParaRPr lang="ru-RU" dirty="0"/>
        </a:p>
      </dgm:t>
    </dgm:pt>
    <dgm:pt modelId="{7A05A79E-60A7-44DA-A222-C6667033E495}" type="parTrans" cxnId="{B5906149-A659-456E-A30C-F957E5D11BAB}">
      <dgm:prSet/>
      <dgm:spPr/>
      <dgm:t>
        <a:bodyPr/>
        <a:lstStyle/>
        <a:p>
          <a:endParaRPr lang="ru-RU"/>
        </a:p>
      </dgm:t>
    </dgm:pt>
    <dgm:pt modelId="{FEBF7BF5-FCA8-41F1-9781-555D30FBF403}" type="sibTrans" cxnId="{B5906149-A659-456E-A30C-F957E5D11BAB}">
      <dgm:prSet/>
      <dgm:spPr/>
      <dgm:t>
        <a:bodyPr/>
        <a:lstStyle/>
        <a:p>
          <a:endParaRPr lang="ru-RU"/>
        </a:p>
      </dgm:t>
    </dgm:pt>
    <dgm:pt modelId="{BB681DA1-2D56-4142-9B02-3A02A1E97206}">
      <dgm:prSet phldrT="[Текст]"/>
      <dgm:spPr/>
      <dgm:t>
        <a:bodyPr/>
        <a:lstStyle/>
        <a:p>
          <a:r>
            <a:rPr lang="en-US"/>
            <a:t>Telegram</a:t>
          </a:r>
          <a:endParaRPr lang="ru-RU"/>
        </a:p>
      </dgm:t>
    </dgm:pt>
    <dgm:pt modelId="{82D9DFC7-832E-4370-9F71-99DAAA0C5DDD}" type="parTrans" cxnId="{83B39976-91C3-4347-B170-C4CFA12F2D63}">
      <dgm:prSet/>
      <dgm:spPr/>
      <dgm:t>
        <a:bodyPr/>
        <a:lstStyle/>
        <a:p>
          <a:endParaRPr lang="ru-RU"/>
        </a:p>
      </dgm:t>
    </dgm:pt>
    <dgm:pt modelId="{D038AC94-232A-4F7F-B59D-5D4194FE283F}" type="sibTrans" cxnId="{83B39976-91C3-4347-B170-C4CFA12F2D63}">
      <dgm:prSet/>
      <dgm:spPr/>
      <dgm:t>
        <a:bodyPr/>
        <a:lstStyle/>
        <a:p>
          <a:endParaRPr lang="ru-RU"/>
        </a:p>
      </dgm:t>
    </dgm:pt>
    <dgm:pt modelId="{DDFA71E6-142B-492B-8B68-8B4BC3D5588E}">
      <dgm:prSet phldrT="[Текст]"/>
      <dgm:spPr/>
      <dgm:t>
        <a:bodyPr/>
        <a:lstStyle/>
        <a:p>
          <a:r>
            <a:rPr lang="ru-RU" dirty="0"/>
            <a:t>Рассылка</a:t>
          </a:r>
        </a:p>
      </dgm:t>
    </dgm:pt>
    <dgm:pt modelId="{C0C6A226-967F-49EF-A50F-09EFBDB610C5}" type="parTrans" cxnId="{E20175FF-9F1A-4EE8-8CF5-511515C8BCF1}">
      <dgm:prSet/>
      <dgm:spPr/>
      <dgm:t>
        <a:bodyPr/>
        <a:lstStyle/>
        <a:p>
          <a:endParaRPr lang="ru-RU"/>
        </a:p>
      </dgm:t>
    </dgm:pt>
    <dgm:pt modelId="{DCB0E0B3-2B5B-4BCC-B0BE-7A8A6EAC77D8}" type="sibTrans" cxnId="{E20175FF-9F1A-4EE8-8CF5-511515C8BCF1}">
      <dgm:prSet/>
      <dgm:spPr/>
      <dgm:t>
        <a:bodyPr/>
        <a:lstStyle/>
        <a:p>
          <a:endParaRPr lang="ru-RU"/>
        </a:p>
      </dgm:t>
    </dgm:pt>
    <dgm:pt modelId="{3779B9BB-DEF8-49E9-BF50-81551FA24B12}" type="pres">
      <dgm:prSet presAssocID="{16545CE8-9733-47E8-96F5-852005683A35}" presName="Name0" presStyleCnt="0">
        <dgm:presLayoutVars>
          <dgm:dir/>
          <dgm:resizeHandles val="exact"/>
        </dgm:presLayoutVars>
      </dgm:prSet>
      <dgm:spPr/>
    </dgm:pt>
    <dgm:pt modelId="{4BBFBEDF-32A2-43D0-95D6-F53E7C80297B}" type="pres">
      <dgm:prSet presAssocID="{0931EA45-A292-4184-93EB-158863A655F4}" presName="node" presStyleLbl="node1" presStyleIdx="0" presStyleCnt="7">
        <dgm:presLayoutVars>
          <dgm:bulletEnabled val="1"/>
        </dgm:presLayoutVars>
      </dgm:prSet>
      <dgm:spPr/>
    </dgm:pt>
    <dgm:pt modelId="{509C7A03-2474-45F4-92CB-DE4FD0D97336}" type="pres">
      <dgm:prSet presAssocID="{E1914A5A-7B60-48DE-9EB8-17D8FD857271}" presName="sibTransSpacerBeforeConnector" presStyleCnt="0"/>
      <dgm:spPr/>
    </dgm:pt>
    <dgm:pt modelId="{7FCC9F5D-DA75-4BA4-B50F-142E984AF1D0}" type="pres">
      <dgm:prSet presAssocID="{E1914A5A-7B60-48DE-9EB8-17D8FD857271}" presName="sibTrans" presStyleLbl="node1" presStyleIdx="1" presStyleCnt="7"/>
      <dgm:spPr/>
    </dgm:pt>
    <dgm:pt modelId="{9D847CC5-1DD5-4B6E-AFFF-A288717A3195}" type="pres">
      <dgm:prSet presAssocID="{E1914A5A-7B60-48DE-9EB8-17D8FD857271}" presName="sibTransSpacerAfterConnector" presStyleCnt="0"/>
      <dgm:spPr/>
    </dgm:pt>
    <dgm:pt modelId="{C47363D1-F44F-47BB-9022-288331EBF73F}" type="pres">
      <dgm:prSet presAssocID="{520538C6-53A1-4F6F-BA81-B6F7791EAF91}" presName="node" presStyleLbl="node1" presStyleIdx="2" presStyleCnt="7">
        <dgm:presLayoutVars>
          <dgm:bulletEnabled val="1"/>
        </dgm:presLayoutVars>
      </dgm:prSet>
      <dgm:spPr/>
    </dgm:pt>
    <dgm:pt modelId="{71137B49-D4B9-4706-AF61-56265DCED531}" type="pres">
      <dgm:prSet presAssocID="{FEBF7BF5-FCA8-41F1-9781-555D30FBF403}" presName="sibTransSpacerBeforeConnector" presStyleCnt="0"/>
      <dgm:spPr/>
    </dgm:pt>
    <dgm:pt modelId="{24580C74-2BDB-4486-9B4D-268571BDF5BD}" type="pres">
      <dgm:prSet presAssocID="{FEBF7BF5-FCA8-41F1-9781-555D30FBF403}" presName="sibTrans" presStyleLbl="node1" presStyleIdx="3" presStyleCnt="7"/>
      <dgm:spPr/>
    </dgm:pt>
    <dgm:pt modelId="{71E4CCE4-58FD-4B08-85E1-67EB02A2ED93}" type="pres">
      <dgm:prSet presAssocID="{FEBF7BF5-FCA8-41F1-9781-555D30FBF403}" presName="sibTransSpacerAfterConnector" presStyleCnt="0"/>
      <dgm:spPr/>
    </dgm:pt>
    <dgm:pt modelId="{E49A49EF-67F4-4987-A54F-DF514F51FC73}" type="pres">
      <dgm:prSet presAssocID="{BB681DA1-2D56-4142-9B02-3A02A1E97206}" presName="node" presStyleLbl="node1" presStyleIdx="4" presStyleCnt="7">
        <dgm:presLayoutVars>
          <dgm:bulletEnabled val="1"/>
        </dgm:presLayoutVars>
      </dgm:prSet>
      <dgm:spPr/>
    </dgm:pt>
    <dgm:pt modelId="{DA9D5729-776A-467A-B730-69569D02B9EB}" type="pres">
      <dgm:prSet presAssocID="{D038AC94-232A-4F7F-B59D-5D4194FE283F}" presName="sibTransSpacerBeforeConnector" presStyleCnt="0"/>
      <dgm:spPr/>
    </dgm:pt>
    <dgm:pt modelId="{0EA30A35-3E6B-4CE8-8A03-E646C791B2B9}" type="pres">
      <dgm:prSet presAssocID="{D038AC94-232A-4F7F-B59D-5D4194FE283F}" presName="sibTrans" presStyleLbl="node1" presStyleIdx="5" presStyleCnt="7"/>
      <dgm:spPr/>
    </dgm:pt>
    <dgm:pt modelId="{1EDA2679-3E63-408F-BD20-5A1C29BECD97}" type="pres">
      <dgm:prSet presAssocID="{D038AC94-232A-4F7F-B59D-5D4194FE283F}" presName="sibTransSpacerAfterConnector" presStyleCnt="0"/>
      <dgm:spPr/>
    </dgm:pt>
    <dgm:pt modelId="{AEE5AFAD-5B29-493B-9FEF-F2FE41EA0545}" type="pres">
      <dgm:prSet presAssocID="{DDFA71E6-142B-492B-8B68-8B4BC3D5588E}" presName="node" presStyleLbl="node1" presStyleIdx="6" presStyleCnt="7">
        <dgm:presLayoutVars>
          <dgm:bulletEnabled val="1"/>
        </dgm:presLayoutVars>
      </dgm:prSet>
      <dgm:spPr/>
    </dgm:pt>
  </dgm:ptLst>
  <dgm:cxnLst>
    <dgm:cxn modelId="{5D2B4B33-9F68-4472-8A09-3E358430C0C7}" type="presOf" srcId="{E1914A5A-7B60-48DE-9EB8-17D8FD857271}" destId="{7FCC9F5D-DA75-4BA4-B50F-142E984AF1D0}" srcOrd="0" destOrd="0" presId="urn:microsoft.com/office/officeart/2016/7/layout/BasicProcessNew"/>
    <dgm:cxn modelId="{9643293F-2574-4530-B2E2-0073328D177F}" type="presOf" srcId="{BB681DA1-2D56-4142-9B02-3A02A1E97206}" destId="{E49A49EF-67F4-4987-A54F-DF514F51FC73}" srcOrd="0" destOrd="0" presId="urn:microsoft.com/office/officeart/2016/7/layout/BasicProcessNew"/>
    <dgm:cxn modelId="{DFAC0642-966A-46F3-AD8B-437755B66C5D}" type="presOf" srcId="{FEBF7BF5-FCA8-41F1-9781-555D30FBF403}" destId="{24580C74-2BDB-4486-9B4D-268571BDF5BD}" srcOrd="0" destOrd="0" presId="urn:microsoft.com/office/officeart/2016/7/layout/BasicProcessNew"/>
    <dgm:cxn modelId="{467B7342-55CF-4D42-9993-3DE3E8AE8260}" srcId="{16545CE8-9733-47E8-96F5-852005683A35}" destId="{0931EA45-A292-4184-93EB-158863A655F4}" srcOrd="0" destOrd="0" parTransId="{83AA2B29-E260-4927-9DC9-23E5ACF4BFF9}" sibTransId="{E1914A5A-7B60-48DE-9EB8-17D8FD857271}"/>
    <dgm:cxn modelId="{B6299C42-FA4B-4306-8DC6-69AF75498CC5}" type="presOf" srcId="{DDFA71E6-142B-492B-8B68-8B4BC3D5588E}" destId="{AEE5AFAD-5B29-493B-9FEF-F2FE41EA0545}" srcOrd="0" destOrd="0" presId="urn:microsoft.com/office/officeart/2016/7/layout/BasicProcessNew"/>
    <dgm:cxn modelId="{B5906149-A659-456E-A30C-F957E5D11BAB}" srcId="{16545CE8-9733-47E8-96F5-852005683A35}" destId="{520538C6-53A1-4F6F-BA81-B6F7791EAF91}" srcOrd="1" destOrd="0" parTransId="{7A05A79E-60A7-44DA-A222-C6667033E495}" sibTransId="{FEBF7BF5-FCA8-41F1-9781-555D30FBF403}"/>
    <dgm:cxn modelId="{8364276D-D69D-4338-9A31-9B89B01198B9}" type="presOf" srcId="{520538C6-53A1-4F6F-BA81-B6F7791EAF91}" destId="{C47363D1-F44F-47BB-9022-288331EBF73F}" srcOrd="0" destOrd="0" presId="urn:microsoft.com/office/officeart/2016/7/layout/BasicProcessNew"/>
    <dgm:cxn modelId="{83B39976-91C3-4347-B170-C4CFA12F2D63}" srcId="{16545CE8-9733-47E8-96F5-852005683A35}" destId="{BB681DA1-2D56-4142-9B02-3A02A1E97206}" srcOrd="2" destOrd="0" parTransId="{82D9DFC7-832E-4370-9F71-99DAAA0C5DDD}" sibTransId="{D038AC94-232A-4F7F-B59D-5D4194FE283F}"/>
    <dgm:cxn modelId="{083F0D7E-DEC6-439A-A6FD-8C4B27BDCA42}" type="presOf" srcId="{D038AC94-232A-4F7F-B59D-5D4194FE283F}" destId="{0EA30A35-3E6B-4CE8-8A03-E646C791B2B9}" srcOrd="0" destOrd="0" presId="urn:microsoft.com/office/officeart/2016/7/layout/BasicProcessNew"/>
    <dgm:cxn modelId="{9038F09F-CB9D-4486-A93B-D6F631C0F2D4}" type="presOf" srcId="{0931EA45-A292-4184-93EB-158863A655F4}" destId="{4BBFBEDF-32A2-43D0-95D6-F53E7C80297B}" srcOrd="0" destOrd="0" presId="urn:microsoft.com/office/officeart/2016/7/layout/BasicProcessNew"/>
    <dgm:cxn modelId="{EB6955F2-4512-4FFE-B059-F97D687FB7D5}" type="presOf" srcId="{16545CE8-9733-47E8-96F5-852005683A35}" destId="{3779B9BB-DEF8-49E9-BF50-81551FA24B12}" srcOrd="0" destOrd="0" presId="urn:microsoft.com/office/officeart/2016/7/layout/BasicProcessNew"/>
    <dgm:cxn modelId="{E20175FF-9F1A-4EE8-8CF5-511515C8BCF1}" srcId="{16545CE8-9733-47E8-96F5-852005683A35}" destId="{DDFA71E6-142B-492B-8B68-8B4BC3D5588E}" srcOrd="3" destOrd="0" parTransId="{C0C6A226-967F-49EF-A50F-09EFBDB610C5}" sibTransId="{DCB0E0B3-2B5B-4BCC-B0BE-7A8A6EAC77D8}"/>
    <dgm:cxn modelId="{C95374F1-C626-4967-9C47-CCC3EFFD6EC7}" type="presParOf" srcId="{3779B9BB-DEF8-49E9-BF50-81551FA24B12}" destId="{4BBFBEDF-32A2-43D0-95D6-F53E7C80297B}" srcOrd="0" destOrd="0" presId="urn:microsoft.com/office/officeart/2016/7/layout/BasicProcessNew"/>
    <dgm:cxn modelId="{E46CE0AA-1F24-46E2-9B0D-53D5B45BF54A}" type="presParOf" srcId="{3779B9BB-DEF8-49E9-BF50-81551FA24B12}" destId="{509C7A03-2474-45F4-92CB-DE4FD0D97336}" srcOrd="1" destOrd="0" presId="urn:microsoft.com/office/officeart/2016/7/layout/BasicProcessNew"/>
    <dgm:cxn modelId="{0B5988B7-AE34-40D3-9842-66CE619BE9EB}" type="presParOf" srcId="{3779B9BB-DEF8-49E9-BF50-81551FA24B12}" destId="{7FCC9F5D-DA75-4BA4-B50F-142E984AF1D0}" srcOrd="2" destOrd="0" presId="urn:microsoft.com/office/officeart/2016/7/layout/BasicProcessNew"/>
    <dgm:cxn modelId="{15A1AE0E-A631-4CD8-971A-8F9BF9851D05}" type="presParOf" srcId="{3779B9BB-DEF8-49E9-BF50-81551FA24B12}" destId="{9D847CC5-1DD5-4B6E-AFFF-A288717A3195}" srcOrd="3" destOrd="0" presId="urn:microsoft.com/office/officeart/2016/7/layout/BasicProcessNew"/>
    <dgm:cxn modelId="{CF4EED07-1E64-4ECD-BE31-DF177186752E}" type="presParOf" srcId="{3779B9BB-DEF8-49E9-BF50-81551FA24B12}" destId="{C47363D1-F44F-47BB-9022-288331EBF73F}" srcOrd="4" destOrd="0" presId="urn:microsoft.com/office/officeart/2016/7/layout/BasicProcessNew"/>
    <dgm:cxn modelId="{55703BF2-9813-4876-A588-FCFBCE46133C}" type="presParOf" srcId="{3779B9BB-DEF8-49E9-BF50-81551FA24B12}" destId="{71137B49-D4B9-4706-AF61-56265DCED531}" srcOrd="5" destOrd="0" presId="urn:microsoft.com/office/officeart/2016/7/layout/BasicProcessNew"/>
    <dgm:cxn modelId="{59E9AD6E-87D2-4C24-A1B9-369346A29492}" type="presParOf" srcId="{3779B9BB-DEF8-49E9-BF50-81551FA24B12}" destId="{24580C74-2BDB-4486-9B4D-268571BDF5BD}" srcOrd="6" destOrd="0" presId="urn:microsoft.com/office/officeart/2016/7/layout/BasicProcessNew"/>
    <dgm:cxn modelId="{68B50998-42D2-4BF4-8093-424C7EEFA56E}" type="presParOf" srcId="{3779B9BB-DEF8-49E9-BF50-81551FA24B12}" destId="{71E4CCE4-58FD-4B08-85E1-67EB02A2ED93}" srcOrd="7" destOrd="0" presId="urn:microsoft.com/office/officeart/2016/7/layout/BasicProcessNew"/>
    <dgm:cxn modelId="{5B3DED29-B345-4910-9178-5FA54E979EAB}" type="presParOf" srcId="{3779B9BB-DEF8-49E9-BF50-81551FA24B12}" destId="{E49A49EF-67F4-4987-A54F-DF514F51FC73}" srcOrd="8" destOrd="0" presId="urn:microsoft.com/office/officeart/2016/7/layout/BasicProcessNew"/>
    <dgm:cxn modelId="{A8D6F204-4189-4A84-A71D-AA73E5FF36C9}" type="presParOf" srcId="{3779B9BB-DEF8-49E9-BF50-81551FA24B12}" destId="{DA9D5729-776A-467A-B730-69569D02B9EB}" srcOrd="9" destOrd="0" presId="urn:microsoft.com/office/officeart/2016/7/layout/BasicProcessNew"/>
    <dgm:cxn modelId="{8A6361AD-F4B6-4E37-8EC1-052FEC054C62}" type="presParOf" srcId="{3779B9BB-DEF8-49E9-BF50-81551FA24B12}" destId="{0EA30A35-3E6B-4CE8-8A03-E646C791B2B9}" srcOrd="10" destOrd="0" presId="urn:microsoft.com/office/officeart/2016/7/layout/BasicProcessNew"/>
    <dgm:cxn modelId="{72336C50-F617-41DF-938E-EB3C325451D6}" type="presParOf" srcId="{3779B9BB-DEF8-49E9-BF50-81551FA24B12}" destId="{1EDA2679-3E63-408F-BD20-5A1C29BECD97}" srcOrd="11" destOrd="0" presId="urn:microsoft.com/office/officeart/2016/7/layout/BasicProcessNew"/>
    <dgm:cxn modelId="{E0769177-8AFC-40EA-8C06-DB5EAAD3557A}" type="presParOf" srcId="{3779B9BB-DEF8-49E9-BF50-81551FA24B12}" destId="{AEE5AFAD-5B29-493B-9FEF-F2FE41EA0545}" srcOrd="12" destOrd="0" presId="urn:microsoft.com/office/officeart/2016/7/layout/Basic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2DE7C1C-82D3-446A-8D95-49CEDEF7E5A5}" type="doc">
      <dgm:prSet loTypeId="urn:microsoft.com/office/officeart/2008/layout/AscendingPictureAccentProcess" loCatId="picture" qsTypeId="urn:microsoft.com/office/officeart/2005/8/quickstyle/simple4" qsCatId="simple" csTypeId="urn:microsoft.com/office/officeart/2005/8/colors/accent1_2" csCatId="accent1" phldr="1"/>
      <dgm:spPr/>
    </dgm:pt>
    <dgm:pt modelId="{EA36DBAF-1000-45C5-ABC5-F8B602C70F6D}">
      <dgm:prSet phldrT="[Текст]"/>
      <dgm:spPr/>
      <dgm:t>
        <a:bodyPr/>
        <a:lstStyle/>
        <a:p>
          <a:r>
            <a:rPr lang="ru-RU" dirty="0"/>
            <a:t>Дистанционный курс</a:t>
          </a:r>
        </a:p>
      </dgm:t>
    </dgm:pt>
    <dgm:pt modelId="{454E0EA1-F28B-4769-92D7-0206FD583928}" type="parTrans" cxnId="{BE0F89DA-5E6E-4C85-97FE-F29CF4FCBAB1}">
      <dgm:prSet/>
      <dgm:spPr/>
      <dgm:t>
        <a:bodyPr/>
        <a:lstStyle/>
        <a:p>
          <a:endParaRPr lang="ru-RU"/>
        </a:p>
      </dgm:t>
    </dgm:pt>
    <dgm:pt modelId="{7BAC3EA7-9EB0-406F-9920-E82AA5F0AF74}" type="sibTrans" cxnId="{BE0F89DA-5E6E-4C85-97FE-F29CF4FCBAB1}">
      <dgm:prSet/>
      <dgm:spPr>
        <a:blipFill>
          <a:blip xmlns:r="http://schemas.openxmlformats.org/officeDocument/2006/relationships" r:embed="rId1"/>
          <a:srcRect/>
          <a:stretch>
            <a:fillRect l="-7000" r="-7000"/>
          </a:stretch>
        </a:blipFill>
      </dgm:spPr>
      <dgm:t>
        <a:bodyPr/>
        <a:lstStyle/>
        <a:p>
          <a:endParaRPr lang="ru-RU"/>
        </a:p>
      </dgm:t>
    </dgm:pt>
    <dgm:pt modelId="{8396C936-72E0-4205-A93E-A3D1D97587D3}" type="pres">
      <dgm:prSet presAssocID="{B2DE7C1C-82D3-446A-8D95-49CEDEF7E5A5}" presName="Name0" presStyleCnt="0">
        <dgm:presLayoutVars>
          <dgm:chMax val="7"/>
          <dgm:chPref val="7"/>
          <dgm:dir/>
        </dgm:presLayoutVars>
      </dgm:prSet>
      <dgm:spPr/>
    </dgm:pt>
    <dgm:pt modelId="{8231C606-6B8B-4005-B8B6-D32E8B90A898}" type="pres">
      <dgm:prSet presAssocID="{EA36DBAF-1000-45C5-ABC5-F8B602C70F6D}" presName="parTx1" presStyleLbl="node1" presStyleIdx="0" presStyleCnt="1" custLinFactNeighborX="-16908" custLinFactNeighborY="25500"/>
      <dgm:spPr/>
    </dgm:pt>
    <dgm:pt modelId="{C69D9FE9-B2C4-4F8B-A214-B11D2D2C2A51}" type="pres">
      <dgm:prSet presAssocID="{7BAC3EA7-9EB0-406F-9920-E82AA5F0AF74}" presName="picture1" presStyleCnt="0"/>
      <dgm:spPr/>
    </dgm:pt>
    <dgm:pt modelId="{EC758725-AF1A-497A-89C8-8A2EC1AE720D}" type="pres">
      <dgm:prSet presAssocID="{7BAC3EA7-9EB0-406F-9920-E82AA5F0AF74}" presName="imageRepeatNode" presStyleLbl="fgImgPlace1" presStyleIdx="0" presStyleCnt="1" custLinFactX="100000" custLinFactNeighborX="140937" custLinFactNeighborY="-6555"/>
      <dgm:spPr/>
    </dgm:pt>
  </dgm:ptLst>
  <dgm:cxnLst>
    <dgm:cxn modelId="{35D842B4-AAC8-4D49-AA18-881CB8ADED82}" type="presOf" srcId="{7BAC3EA7-9EB0-406F-9920-E82AA5F0AF74}" destId="{EC758725-AF1A-497A-89C8-8A2EC1AE720D}" srcOrd="0" destOrd="0" presId="urn:microsoft.com/office/officeart/2008/layout/AscendingPictureAccentProcess"/>
    <dgm:cxn modelId="{BE0F89DA-5E6E-4C85-97FE-F29CF4FCBAB1}" srcId="{B2DE7C1C-82D3-446A-8D95-49CEDEF7E5A5}" destId="{EA36DBAF-1000-45C5-ABC5-F8B602C70F6D}" srcOrd="0" destOrd="0" parTransId="{454E0EA1-F28B-4769-92D7-0206FD583928}" sibTransId="{7BAC3EA7-9EB0-406F-9920-E82AA5F0AF74}"/>
    <dgm:cxn modelId="{16E95AEA-1899-4C66-97BC-DFDE03F62CF7}" type="presOf" srcId="{EA36DBAF-1000-45C5-ABC5-F8B602C70F6D}" destId="{8231C606-6B8B-4005-B8B6-D32E8B90A898}" srcOrd="0" destOrd="0" presId="urn:microsoft.com/office/officeart/2008/layout/AscendingPictureAccentProcess"/>
    <dgm:cxn modelId="{9DFF10ED-15FE-4865-8AE7-0F402C8BA361}" type="presOf" srcId="{B2DE7C1C-82D3-446A-8D95-49CEDEF7E5A5}" destId="{8396C936-72E0-4205-A93E-A3D1D97587D3}" srcOrd="0" destOrd="0" presId="urn:microsoft.com/office/officeart/2008/layout/AscendingPictureAccentProcess"/>
    <dgm:cxn modelId="{12A1C7EB-65C9-44A0-BE09-04BDEDC0CE04}" type="presParOf" srcId="{8396C936-72E0-4205-A93E-A3D1D97587D3}" destId="{8231C606-6B8B-4005-B8B6-D32E8B90A898}" srcOrd="0" destOrd="0" presId="urn:microsoft.com/office/officeart/2008/layout/AscendingPictureAccentProcess"/>
    <dgm:cxn modelId="{4673896E-7180-477E-82E3-31714B9831DE}" type="presParOf" srcId="{8396C936-72E0-4205-A93E-A3D1D97587D3}" destId="{C69D9FE9-B2C4-4F8B-A214-B11D2D2C2A51}" srcOrd="1" destOrd="0" presId="urn:microsoft.com/office/officeart/2008/layout/AscendingPictureAccentProcess"/>
    <dgm:cxn modelId="{DD5B4667-7EC0-4D35-9ACC-3782C7F63F4A}" type="presParOf" srcId="{C69D9FE9-B2C4-4F8B-A214-B11D2D2C2A51}" destId="{EC758725-AF1A-497A-89C8-8A2EC1AE720D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0FF521-DD25-4D96-AA17-7AD33DB56045}">
      <dsp:nvSpPr>
        <dsp:cNvPr id="0" name=""/>
        <dsp:cNvSpPr/>
      </dsp:nvSpPr>
      <dsp:spPr>
        <a:xfrm>
          <a:off x="484012" y="425766"/>
          <a:ext cx="2014568" cy="2370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0AC648-F3C2-49B1-A669-D2AB53E815C6}">
      <dsp:nvSpPr>
        <dsp:cNvPr id="0" name=""/>
        <dsp:cNvSpPr/>
      </dsp:nvSpPr>
      <dsp:spPr>
        <a:xfrm>
          <a:off x="484012" y="514776"/>
          <a:ext cx="147997" cy="14799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57DDDC-2C88-4E34-AA45-BE48734CC675}">
      <dsp:nvSpPr>
        <dsp:cNvPr id="0" name=""/>
        <dsp:cNvSpPr/>
      </dsp:nvSpPr>
      <dsp:spPr>
        <a:xfrm>
          <a:off x="484012" y="0"/>
          <a:ext cx="2014568" cy="4257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>
              <a:solidFill>
                <a:srgbClr val="0070C0"/>
              </a:solidFill>
            </a:rPr>
            <a:t>Членство:</a:t>
          </a:r>
          <a:endParaRPr lang="ru-RU" sz="1200" b="1" kern="1200" dirty="0">
            <a:solidFill>
              <a:srgbClr val="0070C0"/>
            </a:solidFill>
          </a:endParaRPr>
        </a:p>
      </dsp:txBody>
      <dsp:txXfrm>
        <a:off x="484012" y="0"/>
        <a:ext cx="2014568" cy="425766"/>
      </dsp:txXfrm>
    </dsp:sp>
    <dsp:sp modelId="{59FD3CAB-AB15-4427-A5C2-1AC1ED53E8A1}">
      <dsp:nvSpPr>
        <dsp:cNvPr id="0" name=""/>
        <dsp:cNvSpPr/>
      </dsp:nvSpPr>
      <dsp:spPr>
        <a:xfrm>
          <a:off x="484012" y="859754"/>
          <a:ext cx="147993" cy="14799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65267D-FDC3-4AAE-863F-7AD0CECD9EE6}">
      <dsp:nvSpPr>
        <dsp:cNvPr id="0" name=""/>
        <dsp:cNvSpPr/>
      </dsp:nvSpPr>
      <dsp:spPr>
        <a:xfrm>
          <a:off x="625031" y="761264"/>
          <a:ext cx="1873548" cy="3449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959 человек</a:t>
          </a:r>
        </a:p>
      </dsp:txBody>
      <dsp:txXfrm>
        <a:off x="625031" y="761264"/>
        <a:ext cx="1873548" cy="344973"/>
      </dsp:txXfrm>
    </dsp:sp>
    <dsp:sp modelId="{D9F40E2F-6545-4D0D-A10A-FAE5B431C2EA}">
      <dsp:nvSpPr>
        <dsp:cNvPr id="0" name=""/>
        <dsp:cNvSpPr/>
      </dsp:nvSpPr>
      <dsp:spPr>
        <a:xfrm>
          <a:off x="484012" y="1204728"/>
          <a:ext cx="147993" cy="14799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17F1CB-44E6-4F62-8EA7-337D8304593F}">
      <dsp:nvSpPr>
        <dsp:cNvPr id="0" name=""/>
        <dsp:cNvSpPr/>
      </dsp:nvSpPr>
      <dsp:spPr>
        <a:xfrm>
          <a:off x="625031" y="1106238"/>
          <a:ext cx="1873548" cy="3449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65% от числа  сотрудников</a:t>
          </a:r>
        </a:p>
      </dsp:txBody>
      <dsp:txXfrm>
        <a:off x="625031" y="1106238"/>
        <a:ext cx="1873548" cy="344973"/>
      </dsp:txXfrm>
    </dsp:sp>
    <dsp:sp modelId="{D70F1822-CC8F-4DEC-BF6E-D97E91F86276}">
      <dsp:nvSpPr>
        <dsp:cNvPr id="0" name=""/>
        <dsp:cNvSpPr/>
      </dsp:nvSpPr>
      <dsp:spPr>
        <a:xfrm>
          <a:off x="484012" y="1549702"/>
          <a:ext cx="147993" cy="14799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B4F77B-E3B3-4E36-B8CD-65D9CA78090C}">
      <dsp:nvSpPr>
        <dsp:cNvPr id="0" name=""/>
        <dsp:cNvSpPr/>
      </dsp:nvSpPr>
      <dsp:spPr>
        <a:xfrm>
          <a:off x="625031" y="1451212"/>
          <a:ext cx="1873548" cy="3449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23% молодежи</a:t>
          </a:r>
        </a:p>
      </dsp:txBody>
      <dsp:txXfrm>
        <a:off x="625031" y="1451212"/>
        <a:ext cx="1873548" cy="344973"/>
      </dsp:txXfrm>
    </dsp:sp>
    <dsp:sp modelId="{4EF1DB8B-575A-4853-ADE0-CABACAE41A46}">
      <dsp:nvSpPr>
        <dsp:cNvPr id="0" name=""/>
        <dsp:cNvSpPr/>
      </dsp:nvSpPr>
      <dsp:spPr>
        <a:xfrm>
          <a:off x="2599309" y="425766"/>
          <a:ext cx="2014568" cy="2370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32A610-8A26-45A7-89EA-759D2B0C6070}">
      <dsp:nvSpPr>
        <dsp:cNvPr id="0" name=""/>
        <dsp:cNvSpPr/>
      </dsp:nvSpPr>
      <dsp:spPr>
        <a:xfrm>
          <a:off x="2599309" y="514776"/>
          <a:ext cx="147997" cy="14799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F33567-D777-4400-A6B5-1A210E8E30C1}">
      <dsp:nvSpPr>
        <dsp:cNvPr id="0" name=""/>
        <dsp:cNvSpPr/>
      </dsp:nvSpPr>
      <dsp:spPr>
        <a:xfrm>
          <a:off x="2599309" y="0"/>
          <a:ext cx="2014568" cy="4257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>
              <a:solidFill>
                <a:srgbClr val="0070C0"/>
              </a:solidFill>
            </a:rPr>
            <a:t>Комиссии:</a:t>
          </a:r>
          <a:endParaRPr lang="ru-RU" sz="1200" b="1" kern="1200" dirty="0">
            <a:solidFill>
              <a:srgbClr val="0070C0"/>
            </a:solidFill>
          </a:endParaRPr>
        </a:p>
      </dsp:txBody>
      <dsp:txXfrm>
        <a:off x="2599309" y="0"/>
        <a:ext cx="2014568" cy="425766"/>
      </dsp:txXfrm>
    </dsp:sp>
    <dsp:sp modelId="{807CDBC8-E245-4C21-B037-0A323A210D57}">
      <dsp:nvSpPr>
        <dsp:cNvPr id="0" name=""/>
        <dsp:cNvSpPr/>
      </dsp:nvSpPr>
      <dsp:spPr>
        <a:xfrm>
          <a:off x="2599309" y="859754"/>
          <a:ext cx="147993" cy="14799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7D9FE1-034F-4DD0-8DC4-907A83FC292A}">
      <dsp:nvSpPr>
        <dsp:cNvPr id="0" name=""/>
        <dsp:cNvSpPr/>
      </dsp:nvSpPr>
      <dsp:spPr>
        <a:xfrm>
          <a:off x="2740328" y="761264"/>
          <a:ext cx="1873548" cy="3449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11  собственных комиссий</a:t>
          </a:r>
        </a:p>
      </dsp:txBody>
      <dsp:txXfrm>
        <a:off x="2740328" y="761264"/>
        <a:ext cx="1873548" cy="344973"/>
      </dsp:txXfrm>
    </dsp:sp>
    <dsp:sp modelId="{9BC38057-CCF2-4569-9D4E-BA5D5B19092E}">
      <dsp:nvSpPr>
        <dsp:cNvPr id="0" name=""/>
        <dsp:cNvSpPr/>
      </dsp:nvSpPr>
      <dsp:spPr>
        <a:xfrm>
          <a:off x="2599309" y="1204728"/>
          <a:ext cx="147993" cy="14799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BD46E4-0863-4CEC-8F7E-E50BDBE0D8DD}">
      <dsp:nvSpPr>
        <dsp:cNvPr id="0" name=""/>
        <dsp:cNvSpPr/>
      </dsp:nvSpPr>
      <dsp:spPr>
        <a:xfrm>
          <a:off x="2740328" y="1106238"/>
          <a:ext cx="1873548" cy="3449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2 совместные с ВУЗом</a:t>
          </a:r>
        </a:p>
      </dsp:txBody>
      <dsp:txXfrm>
        <a:off x="2740328" y="1106238"/>
        <a:ext cx="1873548" cy="344973"/>
      </dsp:txXfrm>
    </dsp:sp>
    <dsp:sp modelId="{4FC58843-1851-43D6-A74F-64B6CCBEF28A}">
      <dsp:nvSpPr>
        <dsp:cNvPr id="0" name=""/>
        <dsp:cNvSpPr/>
      </dsp:nvSpPr>
      <dsp:spPr>
        <a:xfrm>
          <a:off x="2599309" y="1549702"/>
          <a:ext cx="147993" cy="14799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0CE951-D420-45CF-B57C-848B1A8A646C}">
      <dsp:nvSpPr>
        <dsp:cNvPr id="0" name=""/>
        <dsp:cNvSpPr/>
      </dsp:nvSpPr>
      <dsp:spPr>
        <a:xfrm>
          <a:off x="2740328" y="1451212"/>
          <a:ext cx="1873548" cy="3449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3 общ. совета</a:t>
          </a:r>
        </a:p>
      </dsp:txBody>
      <dsp:txXfrm>
        <a:off x="2740328" y="1451212"/>
        <a:ext cx="1873548" cy="344973"/>
      </dsp:txXfrm>
    </dsp:sp>
    <dsp:sp modelId="{0E1A4521-A461-483F-8966-92E06D71C062}">
      <dsp:nvSpPr>
        <dsp:cNvPr id="0" name=""/>
        <dsp:cNvSpPr/>
      </dsp:nvSpPr>
      <dsp:spPr>
        <a:xfrm>
          <a:off x="4714606" y="425766"/>
          <a:ext cx="2014568" cy="2370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361176-751E-4AC9-83CB-E704F1ED7E09}">
      <dsp:nvSpPr>
        <dsp:cNvPr id="0" name=""/>
        <dsp:cNvSpPr/>
      </dsp:nvSpPr>
      <dsp:spPr>
        <a:xfrm>
          <a:off x="4714606" y="514776"/>
          <a:ext cx="147997" cy="14799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C61F5B-BEDD-4472-B23C-30CD217F0B9F}">
      <dsp:nvSpPr>
        <dsp:cNvPr id="0" name=""/>
        <dsp:cNvSpPr/>
      </dsp:nvSpPr>
      <dsp:spPr>
        <a:xfrm>
          <a:off x="4714606" y="0"/>
          <a:ext cx="2014568" cy="4257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>
              <a:solidFill>
                <a:srgbClr val="0070C0"/>
              </a:solidFill>
            </a:rPr>
            <a:t>Структура:</a:t>
          </a:r>
          <a:endParaRPr lang="ru-RU" sz="1200" b="1" kern="1200" dirty="0">
            <a:solidFill>
              <a:srgbClr val="0070C0"/>
            </a:solidFill>
          </a:endParaRPr>
        </a:p>
      </dsp:txBody>
      <dsp:txXfrm>
        <a:off x="4714606" y="0"/>
        <a:ext cx="2014568" cy="425766"/>
      </dsp:txXfrm>
    </dsp:sp>
    <dsp:sp modelId="{8DF12F18-55A4-43CD-8B00-7668BC73A938}">
      <dsp:nvSpPr>
        <dsp:cNvPr id="0" name=""/>
        <dsp:cNvSpPr/>
      </dsp:nvSpPr>
      <dsp:spPr>
        <a:xfrm>
          <a:off x="4714606" y="859754"/>
          <a:ext cx="147993" cy="14799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17AD4C-6E44-4504-B2C3-437007FB19BD}">
      <dsp:nvSpPr>
        <dsp:cNvPr id="0" name=""/>
        <dsp:cNvSpPr/>
      </dsp:nvSpPr>
      <dsp:spPr>
        <a:xfrm>
          <a:off x="4855626" y="761264"/>
          <a:ext cx="1873548" cy="3449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12 проф. бюро</a:t>
          </a:r>
        </a:p>
      </dsp:txBody>
      <dsp:txXfrm>
        <a:off x="4855626" y="761264"/>
        <a:ext cx="1873548" cy="344973"/>
      </dsp:txXfrm>
    </dsp:sp>
    <dsp:sp modelId="{3CB9A7A4-1DDE-4365-B20D-6C555B2AB769}">
      <dsp:nvSpPr>
        <dsp:cNvPr id="0" name=""/>
        <dsp:cNvSpPr/>
      </dsp:nvSpPr>
      <dsp:spPr>
        <a:xfrm>
          <a:off x="4714606" y="1204728"/>
          <a:ext cx="147993" cy="14799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0817CA-7595-4DFC-8E85-61E7B7641532}">
      <dsp:nvSpPr>
        <dsp:cNvPr id="0" name=""/>
        <dsp:cNvSpPr/>
      </dsp:nvSpPr>
      <dsp:spPr>
        <a:xfrm>
          <a:off x="4855626" y="1106238"/>
          <a:ext cx="1873548" cy="3449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26 проф. групп</a:t>
          </a:r>
        </a:p>
      </dsp:txBody>
      <dsp:txXfrm>
        <a:off x="4855626" y="1106238"/>
        <a:ext cx="1873548" cy="344973"/>
      </dsp:txXfrm>
    </dsp:sp>
    <dsp:sp modelId="{7F953DAA-844C-40A0-A743-342B9A607FD2}">
      <dsp:nvSpPr>
        <dsp:cNvPr id="0" name=""/>
        <dsp:cNvSpPr/>
      </dsp:nvSpPr>
      <dsp:spPr>
        <a:xfrm>
          <a:off x="6829903" y="425766"/>
          <a:ext cx="2014568" cy="2370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5CC941-C8AC-4FE1-82DE-04629140D5BD}">
      <dsp:nvSpPr>
        <dsp:cNvPr id="0" name=""/>
        <dsp:cNvSpPr/>
      </dsp:nvSpPr>
      <dsp:spPr>
        <a:xfrm>
          <a:off x="6829903" y="514776"/>
          <a:ext cx="147997" cy="14799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C6E5DB-D004-4749-9370-478AD28E8E82}">
      <dsp:nvSpPr>
        <dsp:cNvPr id="0" name=""/>
        <dsp:cNvSpPr/>
      </dsp:nvSpPr>
      <dsp:spPr>
        <a:xfrm>
          <a:off x="6829903" y="0"/>
          <a:ext cx="2014568" cy="4257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rgbClr val="0070C0"/>
              </a:solidFill>
            </a:rPr>
            <a:t>Проф. актив:</a:t>
          </a:r>
        </a:p>
      </dsp:txBody>
      <dsp:txXfrm>
        <a:off x="6829903" y="0"/>
        <a:ext cx="2014568" cy="425766"/>
      </dsp:txXfrm>
    </dsp:sp>
    <dsp:sp modelId="{D5210D5B-A8AE-419A-A517-16FE38FAC7A5}">
      <dsp:nvSpPr>
        <dsp:cNvPr id="0" name=""/>
        <dsp:cNvSpPr/>
      </dsp:nvSpPr>
      <dsp:spPr>
        <a:xfrm>
          <a:off x="6829903" y="859754"/>
          <a:ext cx="147993" cy="14799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9B8300-9F8B-4D71-86AC-5C8ABCF59F41}">
      <dsp:nvSpPr>
        <dsp:cNvPr id="0" name=""/>
        <dsp:cNvSpPr/>
      </dsp:nvSpPr>
      <dsp:spPr>
        <a:xfrm>
          <a:off x="6970923" y="761264"/>
          <a:ext cx="1873548" cy="3449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230 человек актива</a:t>
          </a:r>
        </a:p>
      </dsp:txBody>
      <dsp:txXfrm>
        <a:off x="6970923" y="761264"/>
        <a:ext cx="1873548" cy="344973"/>
      </dsp:txXfrm>
    </dsp:sp>
    <dsp:sp modelId="{3C5AC255-87B0-429F-99FF-DA1F3DD51E6E}">
      <dsp:nvSpPr>
        <dsp:cNvPr id="0" name=""/>
        <dsp:cNvSpPr/>
      </dsp:nvSpPr>
      <dsp:spPr>
        <a:xfrm>
          <a:off x="6829903" y="1204728"/>
          <a:ext cx="147993" cy="14799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6A3F4F-187A-46D0-BEB5-F115FDA22E64}">
      <dsp:nvSpPr>
        <dsp:cNvPr id="0" name=""/>
        <dsp:cNvSpPr/>
      </dsp:nvSpPr>
      <dsp:spPr>
        <a:xfrm>
          <a:off x="6970923" y="1106238"/>
          <a:ext cx="1873548" cy="3449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23 члена профкома</a:t>
          </a:r>
        </a:p>
      </dsp:txBody>
      <dsp:txXfrm>
        <a:off x="6970923" y="1106238"/>
        <a:ext cx="1873548" cy="344973"/>
      </dsp:txXfrm>
    </dsp:sp>
    <dsp:sp modelId="{793F2DD1-47D0-4CC2-8AA5-2814F7591A78}">
      <dsp:nvSpPr>
        <dsp:cNvPr id="0" name=""/>
        <dsp:cNvSpPr/>
      </dsp:nvSpPr>
      <dsp:spPr>
        <a:xfrm>
          <a:off x="6829903" y="1549702"/>
          <a:ext cx="147993" cy="14799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DA7248-3DE5-4079-A1E0-9121EBC7813C}">
      <dsp:nvSpPr>
        <dsp:cNvPr id="0" name=""/>
        <dsp:cNvSpPr/>
      </dsp:nvSpPr>
      <dsp:spPr>
        <a:xfrm>
          <a:off x="6970923" y="1451212"/>
          <a:ext cx="1873548" cy="3449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3 шт. сотрудника</a:t>
          </a:r>
        </a:p>
      </dsp:txBody>
      <dsp:txXfrm>
        <a:off x="6970923" y="1451212"/>
        <a:ext cx="1873548" cy="3449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F4A6C2-1F8D-4935-A260-18257D041D53}">
      <dsp:nvSpPr>
        <dsp:cNvPr id="0" name=""/>
        <dsp:cNvSpPr/>
      </dsp:nvSpPr>
      <dsp:spPr>
        <a:xfrm>
          <a:off x="6349728" y="5939082"/>
          <a:ext cx="129360" cy="1293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869301-489A-4660-B75F-5C48EF24BA15}">
      <dsp:nvSpPr>
        <dsp:cNvPr id="0" name=""/>
        <dsp:cNvSpPr/>
      </dsp:nvSpPr>
      <dsp:spPr>
        <a:xfrm>
          <a:off x="6061573" y="6070476"/>
          <a:ext cx="129360" cy="1293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2EF660-3BF0-4649-9219-C7E692A022D8}">
      <dsp:nvSpPr>
        <dsp:cNvPr id="0" name=""/>
        <dsp:cNvSpPr/>
      </dsp:nvSpPr>
      <dsp:spPr>
        <a:xfrm>
          <a:off x="5764897" y="6178646"/>
          <a:ext cx="129360" cy="1293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C2A1A5-CA9C-4FF3-9235-4592B995EE63}">
      <dsp:nvSpPr>
        <dsp:cNvPr id="0" name=""/>
        <dsp:cNvSpPr/>
      </dsp:nvSpPr>
      <dsp:spPr>
        <a:xfrm>
          <a:off x="5459700" y="6262983"/>
          <a:ext cx="129360" cy="1293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A3D73F-07F5-4FDA-8C22-D6E590CDB975}">
      <dsp:nvSpPr>
        <dsp:cNvPr id="0" name=""/>
        <dsp:cNvSpPr/>
      </dsp:nvSpPr>
      <dsp:spPr>
        <a:xfrm>
          <a:off x="7696776" y="4841488"/>
          <a:ext cx="129360" cy="1293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3DB37C-BEEB-4911-9A30-872AE6BB078D}">
      <dsp:nvSpPr>
        <dsp:cNvPr id="0" name=""/>
        <dsp:cNvSpPr/>
      </dsp:nvSpPr>
      <dsp:spPr>
        <a:xfrm>
          <a:off x="8465190" y="3231152"/>
          <a:ext cx="129360" cy="1293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26B4F5-4348-41A2-BFD2-5BA6318DB9EC}">
      <dsp:nvSpPr>
        <dsp:cNvPr id="0" name=""/>
        <dsp:cNvSpPr/>
      </dsp:nvSpPr>
      <dsp:spPr>
        <a:xfrm>
          <a:off x="8257595" y="1221747"/>
          <a:ext cx="129360" cy="1293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986887-B9C5-4AA8-8185-32225783182D}">
      <dsp:nvSpPr>
        <dsp:cNvPr id="0" name=""/>
        <dsp:cNvSpPr/>
      </dsp:nvSpPr>
      <dsp:spPr>
        <a:xfrm>
          <a:off x="8441952" y="1090965"/>
          <a:ext cx="129360" cy="1293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7D6C30-60B2-4C32-B7A8-41D2C5F43C53}">
      <dsp:nvSpPr>
        <dsp:cNvPr id="0" name=""/>
        <dsp:cNvSpPr/>
      </dsp:nvSpPr>
      <dsp:spPr>
        <a:xfrm>
          <a:off x="8626310" y="960182"/>
          <a:ext cx="129360" cy="1293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DCA2F3-A43C-42F8-A8D3-C5B0BA776070}">
      <dsp:nvSpPr>
        <dsp:cNvPr id="0" name=""/>
        <dsp:cNvSpPr/>
      </dsp:nvSpPr>
      <dsp:spPr>
        <a:xfrm>
          <a:off x="8810667" y="1090965"/>
          <a:ext cx="129360" cy="1293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E9E40E-2E13-40C9-91AB-B774C9AF766F}">
      <dsp:nvSpPr>
        <dsp:cNvPr id="0" name=""/>
        <dsp:cNvSpPr/>
      </dsp:nvSpPr>
      <dsp:spPr>
        <a:xfrm>
          <a:off x="8995799" y="1221747"/>
          <a:ext cx="129360" cy="1293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CC0524-4C5F-4ED3-BD2D-C6780655BA44}">
      <dsp:nvSpPr>
        <dsp:cNvPr id="0" name=""/>
        <dsp:cNvSpPr/>
      </dsp:nvSpPr>
      <dsp:spPr>
        <a:xfrm>
          <a:off x="8626310" y="1236414"/>
          <a:ext cx="129360" cy="1293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C6D2D0-8200-4BC0-91ED-C5D31EF9766E}">
      <dsp:nvSpPr>
        <dsp:cNvPr id="0" name=""/>
        <dsp:cNvSpPr/>
      </dsp:nvSpPr>
      <dsp:spPr>
        <a:xfrm>
          <a:off x="8626310" y="1512647"/>
          <a:ext cx="129360" cy="1293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6C4277-BD8D-49FF-B6A3-C241ECA6268E}">
      <dsp:nvSpPr>
        <dsp:cNvPr id="0" name=""/>
        <dsp:cNvSpPr/>
      </dsp:nvSpPr>
      <dsp:spPr>
        <a:xfrm>
          <a:off x="4721883" y="6522614"/>
          <a:ext cx="2784726" cy="7468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9434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О.С. Терновой, автор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автор, разработчик</a:t>
          </a:r>
        </a:p>
      </dsp:txBody>
      <dsp:txXfrm>
        <a:off x="4758339" y="6559070"/>
        <a:ext cx="2711814" cy="673892"/>
      </dsp:txXfrm>
    </dsp:sp>
    <dsp:sp modelId="{23D7B05B-A2CA-42E8-BA90-668E665CEE68}">
      <dsp:nvSpPr>
        <dsp:cNvPr id="0" name=""/>
        <dsp:cNvSpPr/>
      </dsp:nvSpPr>
      <dsp:spPr>
        <a:xfrm>
          <a:off x="3949983" y="5790171"/>
          <a:ext cx="1291276" cy="1291323"/>
        </a:xfrm>
        <a:prstGeom prst="ellipse">
          <a:avLst/>
        </a:prstGeom>
        <a:blipFill dpi="0" rotWithShape="1">
          <a:blip xmlns:r="http://schemas.openxmlformats.org/officeDocument/2006/relationships" r:embed="rId1"/>
          <a:srcRect/>
          <a:stretch>
            <a:fillRect t="-4683" b="-23317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DE9E5E-78E9-42CD-82C7-77CD79F98272}">
      <dsp:nvSpPr>
        <dsp:cNvPr id="0" name=""/>
        <dsp:cNvSpPr/>
      </dsp:nvSpPr>
      <dsp:spPr>
        <a:xfrm>
          <a:off x="7221553" y="5621193"/>
          <a:ext cx="2784726" cy="7468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9434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Н.А. </a:t>
          </a:r>
          <a:r>
            <a:rPr lang="ru-RU" sz="1600" kern="1200" dirty="0" err="1"/>
            <a:t>Заусаева</a:t>
          </a:r>
          <a:r>
            <a:rPr lang="ru-RU" sz="1600" kern="1200" dirty="0"/>
            <a:t>,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куратор программы</a:t>
          </a:r>
        </a:p>
      </dsp:txBody>
      <dsp:txXfrm>
        <a:off x="7258009" y="5657649"/>
        <a:ext cx="2711814" cy="673892"/>
      </dsp:txXfrm>
    </dsp:sp>
    <dsp:sp modelId="{081A4DFF-0862-4DA5-9AAB-6670E66A2907}">
      <dsp:nvSpPr>
        <dsp:cNvPr id="0" name=""/>
        <dsp:cNvSpPr/>
      </dsp:nvSpPr>
      <dsp:spPr>
        <a:xfrm>
          <a:off x="6449653" y="4888750"/>
          <a:ext cx="1291276" cy="1291323"/>
        </a:xfrm>
        <a:prstGeom prst="ellipse">
          <a:avLst/>
        </a:prstGeom>
        <a:blipFill dpi="0" rotWithShape="1">
          <a:blip xmlns:r="http://schemas.openxmlformats.org/officeDocument/2006/relationships" r:embed="rId2"/>
          <a:srcRect/>
          <a:stretch>
            <a:fillRect l="-621" t="-7198" r="621" b="-30802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76285E-1DAF-45A4-AE9C-5FEB41D10A62}">
      <dsp:nvSpPr>
        <dsp:cNvPr id="0" name=""/>
        <dsp:cNvSpPr/>
      </dsp:nvSpPr>
      <dsp:spPr>
        <a:xfrm>
          <a:off x="8285868" y="4199698"/>
          <a:ext cx="2784726" cy="7468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9434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Н.П. Иванова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err="1"/>
            <a:t>информ</a:t>
          </a:r>
          <a:r>
            <a:rPr lang="ru-RU" sz="1600" kern="1200" dirty="0"/>
            <a:t>. комиссия </a:t>
          </a:r>
        </a:p>
      </dsp:txBody>
      <dsp:txXfrm>
        <a:off x="8322324" y="4236154"/>
        <a:ext cx="2711814" cy="673892"/>
      </dsp:txXfrm>
    </dsp:sp>
    <dsp:sp modelId="{6635DA7A-0A0D-41B3-A648-359E5975C55C}">
      <dsp:nvSpPr>
        <dsp:cNvPr id="0" name=""/>
        <dsp:cNvSpPr/>
      </dsp:nvSpPr>
      <dsp:spPr>
        <a:xfrm>
          <a:off x="7513968" y="3467255"/>
          <a:ext cx="1291276" cy="1291323"/>
        </a:xfrm>
        <a:prstGeom prst="ellipse">
          <a:avLst/>
        </a:prstGeom>
        <a:blipFill dpi="0" rotWithShape="1">
          <a:blip xmlns:r="http://schemas.openxmlformats.org/officeDocument/2006/relationships" r:embed="rId3"/>
          <a:srcRect/>
          <a:stretch>
            <a:fillRect l="-3106" t="-10092" r="3106" b="-39908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1AF32F-32BA-415A-884B-A2D5B968696F}">
      <dsp:nvSpPr>
        <dsp:cNvPr id="0" name=""/>
        <dsp:cNvSpPr/>
      </dsp:nvSpPr>
      <dsp:spPr>
        <a:xfrm>
          <a:off x="8752958" y="2506249"/>
          <a:ext cx="2784726" cy="7468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9434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К.С. Дронов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программист</a:t>
          </a:r>
        </a:p>
      </dsp:txBody>
      <dsp:txXfrm>
        <a:off x="8789414" y="2542705"/>
        <a:ext cx="2711814" cy="673892"/>
      </dsp:txXfrm>
    </dsp:sp>
    <dsp:sp modelId="{8C36ABC2-A555-490D-84E1-758A82452776}">
      <dsp:nvSpPr>
        <dsp:cNvPr id="0" name=""/>
        <dsp:cNvSpPr/>
      </dsp:nvSpPr>
      <dsp:spPr>
        <a:xfrm>
          <a:off x="7981059" y="1773806"/>
          <a:ext cx="1291276" cy="1291323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FF2DA1-6A80-40F0-9C48-C6D3D644C98F}">
      <dsp:nvSpPr>
        <dsp:cNvPr id="0" name=""/>
        <dsp:cNvSpPr/>
      </dsp:nvSpPr>
      <dsp:spPr>
        <a:xfrm>
          <a:off x="0" y="258047"/>
          <a:ext cx="3446379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7A9DDD-3EDA-41BF-BB31-368181312638}">
      <dsp:nvSpPr>
        <dsp:cNvPr id="0" name=""/>
        <dsp:cNvSpPr/>
      </dsp:nvSpPr>
      <dsp:spPr>
        <a:xfrm>
          <a:off x="172318" y="36647"/>
          <a:ext cx="2412465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185" tIns="0" rIns="91185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Сайт проф. организации</a:t>
          </a:r>
        </a:p>
      </dsp:txBody>
      <dsp:txXfrm>
        <a:off x="193934" y="58263"/>
        <a:ext cx="2369233" cy="399568"/>
      </dsp:txXfrm>
    </dsp:sp>
    <dsp:sp modelId="{CD7D0AC6-8970-441D-AD1F-4B554FB95F25}">
      <dsp:nvSpPr>
        <dsp:cNvPr id="0" name=""/>
        <dsp:cNvSpPr/>
      </dsp:nvSpPr>
      <dsp:spPr>
        <a:xfrm>
          <a:off x="0" y="938447"/>
          <a:ext cx="3446379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232BEF-AB5F-444E-B51A-56ABE6E47BB2}">
      <dsp:nvSpPr>
        <dsp:cNvPr id="0" name=""/>
        <dsp:cNvSpPr/>
      </dsp:nvSpPr>
      <dsp:spPr>
        <a:xfrm>
          <a:off x="172318" y="717047"/>
          <a:ext cx="2412465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185" tIns="0" rIns="91185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Социальные сети</a:t>
          </a:r>
        </a:p>
      </dsp:txBody>
      <dsp:txXfrm>
        <a:off x="193934" y="738663"/>
        <a:ext cx="2369233" cy="399568"/>
      </dsp:txXfrm>
    </dsp:sp>
    <dsp:sp modelId="{0258452D-8587-46CD-AA87-E49230333F09}">
      <dsp:nvSpPr>
        <dsp:cNvPr id="0" name=""/>
        <dsp:cNvSpPr/>
      </dsp:nvSpPr>
      <dsp:spPr>
        <a:xfrm>
          <a:off x="0" y="1618847"/>
          <a:ext cx="3446379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72975C-D259-43F9-80D5-600D726F5E27}">
      <dsp:nvSpPr>
        <dsp:cNvPr id="0" name=""/>
        <dsp:cNvSpPr/>
      </dsp:nvSpPr>
      <dsp:spPr>
        <a:xfrm>
          <a:off x="172318" y="1397447"/>
          <a:ext cx="2412465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185" tIns="0" rIns="91185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Мессенджеры</a:t>
          </a:r>
        </a:p>
      </dsp:txBody>
      <dsp:txXfrm>
        <a:off x="193934" y="1419063"/>
        <a:ext cx="2369233" cy="399568"/>
      </dsp:txXfrm>
    </dsp:sp>
    <dsp:sp modelId="{CAAB25DD-5722-4F41-B5EC-04706BB68888}">
      <dsp:nvSpPr>
        <dsp:cNvPr id="0" name=""/>
        <dsp:cNvSpPr/>
      </dsp:nvSpPr>
      <dsp:spPr>
        <a:xfrm>
          <a:off x="0" y="2299247"/>
          <a:ext cx="3446379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6DA2E2-7BA6-487C-9FDA-6E717AA6B5A0}">
      <dsp:nvSpPr>
        <dsp:cNvPr id="0" name=""/>
        <dsp:cNvSpPr/>
      </dsp:nvSpPr>
      <dsp:spPr>
        <a:xfrm>
          <a:off x="172318" y="2077847"/>
          <a:ext cx="2412465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185" tIns="0" rIns="91185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Проф. доски</a:t>
          </a:r>
        </a:p>
      </dsp:txBody>
      <dsp:txXfrm>
        <a:off x="193934" y="2099463"/>
        <a:ext cx="2369233" cy="399568"/>
      </dsp:txXfrm>
    </dsp:sp>
    <dsp:sp modelId="{CADBD6AC-4B07-418F-ABD4-78C8EAFFE4D8}">
      <dsp:nvSpPr>
        <dsp:cNvPr id="0" name=""/>
        <dsp:cNvSpPr/>
      </dsp:nvSpPr>
      <dsp:spPr>
        <a:xfrm>
          <a:off x="0" y="2979647"/>
          <a:ext cx="3446379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335523-CEBA-4345-8BEA-EA993056DFFA}">
      <dsp:nvSpPr>
        <dsp:cNvPr id="0" name=""/>
        <dsp:cNvSpPr/>
      </dsp:nvSpPr>
      <dsp:spPr>
        <a:xfrm>
          <a:off x="172318" y="2758247"/>
          <a:ext cx="2412465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185" tIns="0" rIns="91185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Печатное издание</a:t>
          </a:r>
        </a:p>
      </dsp:txBody>
      <dsp:txXfrm>
        <a:off x="193934" y="2779863"/>
        <a:ext cx="2369233" cy="399568"/>
      </dsp:txXfrm>
    </dsp:sp>
    <dsp:sp modelId="{4B781E3A-4050-4666-ACBE-3A7DF79DB30C}">
      <dsp:nvSpPr>
        <dsp:cNvPr id="0" name=""/>
        <dsp:cNvSpPr/>
      </dsp:nvSpPr>
      <dsp:spPr>
        <a:xfrm>
          <a:off x="0" y="3660047"/>
          <a:ext cx="3446379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AC5D4B-49A4-4A68-99C0-2D801141D7D8}">
      <dsp:nvSpPr>
        <dsp:cNvPr id="0" name=""/>
        <dsp:cNvSpPr/>
      </dsp:nvSpPr>
      <dsp:spPr>
        <a:xfrm>
          <a:off x="172318" y="3438647"/>
          <a:ext cx="2412465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185" tIns="0" rIns="91185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Листовка</a:t>
          </a:r>
        </a:p>
      </dsp:txBody>
      <dsp:txXfrm>
        <a:off x="193934" y="3460263"/>
        <a:ext cx="2369233" cy="39956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BFBEDF-32A2-43D0-95D6-F53E7C80297B}">
      <dsp:nvSpPr>
        <dsp:cNvPr id="0" name=""/>
        <dsp:cNvSpPr/>
      </dsp:nvSpPr>
      <dsp:spPr>
        <a:xfrm>
          <a:off x="986" y="436210"/>
          <a:ext cx="1352632" cy="81157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perspectiveContrastingRightFacing" zoom="95000"/>
          <a:lightRig rig="flat" dir="t"/>
        </a:scene3d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/>
            <a:t>САЙТ</a:t>
          </a:r>
        </a:p>
      </dsp:txBody>
      <dsp:txXfrm>
        <a:off x="986" y="436210"/>
        <a:ext cx="1352632" cy="811579"/>
      </dsp:txXfrm>
    </dsp:sp>
    <dsp:sp modelId="{7FCC9F5D-DA75-4BA4-B50F-142E984AF1D0}">
      <dsp:nvSpPr>
        <dsp:cNvPr id="0" name=""/>
        <dsp:cNvSpPr/>
      </dsp:nvSpPr>
      <dsp:spPr>
        <a:xfrm>
          <a:off x="1388779" y="720500"/>
          <a:ext cx="202894" cy="243000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perspectiveContrastingRightFacing" zoom="95000"/>
          <a:lightRig rig="flat" dir="t"/>
        </a:scene3d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7363D1-F44F-47BB-9022-288331EBF73F}">
      <dsp:nvSpPr>
        <dsp:cNvPr id="0" name=""/>
        <dsp:cNvSpPr/>
      </dsp:nvSpPr>
      <dsp:spPr>
        <a:xfrm>
          <a:off x="1626835" y="436210"/>
          <a:ext cx="1352632" cy="81157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perspectiveContrastingRightFacing" zoom="95000"/>
          <a:lightRig rig="flat" dir="t"/>
        </a:scene3d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FB,VK,OK</a:t>
          </a:r>
          <a:endParaRPr lang="ru-RU" sz="1800" kern="1200" dirty="0"/>
        </a:p>
      </dsp:txBody>
      <dsp:txXfrm>
        <a:off x="1626835" y="436210"/>
        <a:ext cx="1352632" cy="811579"/>
      </dsp:txXfrm>
    </dsp:sp>
    <dsp:sp modelId="{24580C74-2BDB-4486-9B4D-268571BDF5BD}">
      <dsp:nvSpPr>
        <dsp:cNvPr id="0" name=""/>
        <dsp:cNvSpPr/>
      </dsp:nvSpPr>
      <dsp:spPr>
        <a:xfrm>
          <a:off x="3014628" y="720500"/>
          <a:ext cx="202894" cy="243000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perspectiveContrastingRightFacing" zoom="95000"/>
          <a:lightRig rig="flat" dir="t"/>
        </a:scene3d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9A49EF-67F4-4987-A54F-DF514F51FC73}">
      <dsp:nvSpPr>
        <dsp:cNvPr id="0" name=""/>
        <dsp:cNvSpPr/>
      </dsp:nvSpPr>
      <dsp:spPr>
        <a:xfrm>
          <a:off x="3252684" y="436210"/>
          <a:ext cx="1352632" cy="81157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perspectiveContrastingRightFacing" zoom="95000"/>
          <a:lightRig rig="flat" dir="t"/>
        </a:scene3d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Telegram</a:t>
          </a:r>
          <a:endParaRPr lang="ru-RU" sz="1800" kern="1200"/>
        </a:p>
      </dsp:txBody>
      <dsp:txXfrm>
        <a:off x="3252684" y="436210"/>
        <a:ext cx="1352632" cy="811579"/>
      </dsp:txXfrm>
    </dsp:sp>
    <dsp:sp modelId="{0EA30A35-3E6B-4CE8-8A03-E646C791B2B9}">
      <dsp:nvSpPr>
        <dsp:cNvPr id="0" name=""/>
        <dsp:cNvSpPr/>
      </dsp:nvSpPr>
      <dsp:spPr>
        <a:xfrm>
          <a:off x="4640477" y="720500"/>
          <a:ext cx="202894" cy="243000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perspectiveContrastingRightFacing" zoom="95000"/>
          <a:lightRig rig="flat" dir="t"/>
        </a:scene3d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E5AFAD-5B29-493B-9FEF-F2FE41EA0545}">
      <dsp:nvSpPr>
        <dsp:cNvPr id="0" name=""/>
        <dsp:cNvSpPr/>
      </dsp:nvSpPr>
      <dsp:spPr>
        <a:xfrm>
          <a:off x="4878532" y="436210"/>
          <a:ext cx="1352632" cy="81157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perspectiveContrastingRightFacing" zoom="95000"/>
          <a:lightRig rig="flat" dir="t"/>
        </a:scene3d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Рассылка</a:t>
          </a:r>
        </a:p>
      </dsp:txBody>
      <dsp:txXfrm>
        <a:off x="4878532" y="436210"/>
        <a:ext cx="1352632" cy="81157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31C606-6B8B-4005-B8B6-D32E8B90A898}">
      <dsp:nvSpPr>
        <dsp:cNvPr id="0" name=""/>
        <dsp:cNvSpPr/>
      </dsp:nvSpPr>
      <dsp:spPr>
        <a:xfrm>
          <a:off x="696984" y="2230640"/>
          <a:ext cx="4222196" cy="11323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93698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 dirty="0"/>
            <a:t>Дистанционный курс</a:t>
          </a:r>
        </a:p>
      </dsp:txBody>
      <dsp:txXfrm>
        <a:off x="752260" y="2285916"/>
        <a:ext cx="4111644" cy="1021788"/>
      </dsp:txXfrm>
    </dsp:sp>
    <dsp:sp modelId="{EC758725-AF1A-497A-89C8-8A2EC1AE720D}">
      <dsp:nvSpPr>
        <dsp:cNvPr id="0" name=""/>
        <dsp:cNvSpPr/>
      </dsp:nvSpPr>
      <dsp:spPr>
        <a:xfrm>
          <a:off x="3915618" y="703684"/>
          <a:ext cx="1957515" cy="1957809"/>
        </a:xfrm>
        <a:prstGeom prst="ellipse">
          <a:avLst/>
        </a:prstGeom>
        <a:blipFill>
          <a:blip xmlns:r="http://schemas.openxmlformats.org/officeDocument/2006/relationships" r:embed="rId1"/>
          <a:srcRect/>
          <a:stretch>
            <a:fillRect l="-7000" r="-7000"/>
          </a:stretch>
        </a:blip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BasicProcessNew">
  <dgm:title val="Basic Process New"/>
  <dgm:desc val=""/>
  <dgm:catLst>
    <dgm:cat type="process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fact="0.15"/>
      <dgm:constr type="h" for="ch" forName="sibTrans" op="equ"/>
    </dgm:constrLst>
    <dgm:ruleLst>
      <dgm:rule type="h" for="ch" forName="sibTrans" val="6.75" fact="NaN" max="NaN"/>
      <dgm:rule type="w" for="ch" forName="sibTrans" val="8.75" fact="NaN" max="NaN"/>
    </dgm:ruleLst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lMarg" val="12"/>
          <dgm:constr type="rMarg" val="12"/>
          <dgm:constr type="tMarg" val="12"/>
          <dgm:constr type="bMarg" val="12"/>
        </dgm:constrLst>
        <dgm:ruleLst>
          <dgm:rule type="primFontSz" val="11" fact="NaN" max="NaN"/>
          <dgm:rule type="primFontSz" val="18" fact="NaN" max="NaN"/>
          <dgm:rule type="h" val="NaN" fact="1.5" max="NaN"/>
          <dgm:rule type="primFontSz" val="11" fact="NaN" max="NaN"/>
          <dgm:rule type="h" val="INF" fact="NaN" max="NaN"/>
        </dgm:ruleLst>
      </dgm:layoutNode>
      <dgm:forEach name="sibTransForEach" axis="followSib" ptType="sibTrans" cnt="1">
        <dgm:layoutNode name="sibTransSpacerBeforeConnector" styleLbl="node1">
          <dgm:alg type="sp"/>
          <dgm:shape xmlns:r="http://schemas.openxmlformats.org/officeDocument/2006/relationships" r:blip="">
            <dgm:adjLst/>
          </dgm:shape>
          <dgm:constrLst>
            <dgm:constr type="w" val="4.5"/>
          </dgm:constrLst>
          <dgm:presOf/>
          <dgm:ruleLst>
            <dgm:rule type="w" val="4.5" fact="NaN" max="NaN"/>
          </dgm:ruleLst>
        </dgm:layoutNode>
        <dgm:layoutNode name="sibTrans" styleLbl="node1">
          <dgm:alg type="sp"/>
          <dgm:shape xmlns:r="http://schemas.openxmlformats.org/officeDocument/2006/relationships" type="rightArrow" r:blip="">
            <dgm:adjLst>
              <dgm:adj idx="1" val="0.5"/>
            </dgm:adjLst>
          </dgm:shape>
          <dgm:presOf axis="self"/>
          <dgm:constrLst>
            <dgm:constr type="h" val="6.75"/>
          </dgm:constrLst>
          <dgm:ruleLst>
            <dgm:rule type="h" val="6.75" fact="NaN" max="NaN"/>
            <dgm:rule type="w" val="8.75" fact="NaN" max="NaN"/>
          </dgm:ruleLst>
        </dgm:layoutNode>
        <dgm:layoutNode name="sibTransSpacerAfterConnector">
          <dgm:alg type="sp"/>
          <dgm:shape xmlns:r="http://schemas.openxmlformats.org/officeDocument/2006/relationships" r:blip="">
            <dgm:adjLst/>
          </dgm:shape>
          <dgm:constrLst>
            <dgm:constr type="w" val="4.5"/>
          </dgm:constrLst>
          <dgm:presOf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386664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474576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90000165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506600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86094386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985461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9/22/2017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613477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006520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047304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016328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9/22/2017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288210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620539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574720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951243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9/22/2017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330643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9/22/2017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92519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731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</p:sldLayoutIdLst>
  <p:transition spd="slow">
    <p:wipe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microsoft.com/office/2007/relationships/hdphoto" Target="../media/hdphoto1.wdp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microsoft.com/office/2007/relationships/hdphoto" Target="../media/hdphoto2.wdp"/><Relationship Id="rId7" Type="http://schemas.openxmlformats.org/officeDocument/2006/relationships/diagramColors" Target="../diagrams/colors3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14.png"/><Relationship Id="rId12" Type="http://schemas.openxmlformats.org/officeDocument/2006/relationships/image" Target="../media/image19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openxmlformats.org/officeDocument/2006/relationships/image" Target="../media/image18.jpg"/><Relationship Id="rId5" Type="http://schemas.openxmlformats.org/officeDocument/2006/relationships/diagramColors" Target="../diagrams/colors4.xml"/><Relationship Id="rId10" Type="http://schemas.openxmlformats.org/officeDocument/2006/relationships/image" Target="../media/image17.jpe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21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39D004-8A01-4DB3-9888-4268A98585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9151" y="2693291"/>
            <a:ext cx="7766936" cy="1646302"/>
          </a:xfrm>
        </p:spPr>
        <p:txBody>
          <a:bodyPr/>
          <a:lstStyle/>
          <a:p>
            <a:pPr algn="ctr"/>
            <a:r>
              <a:rPr lang="ru-RU" sz="2800" b="1" dirty="0"/>
              <a:t>Развитие информационной работы первичной профсоюзной организации с использованием современных ИТ-решений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9892A56-2FC3-4E19-8600-AAE3035739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39151" y="3990778"/>
            <a:ext cx="7766936" cy="69763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Проектно-целевая программа первичной профсоюзной организации работников ФГБОУ ВПО Алтайского государственного университета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5492DB-ED0A-4D5B-BE6F-991EBC1170E5}"/>
              </a:ext>
            </a:extLst>
          </p:cNvPr>
          <p:cNvSpPr txBox="1"/>
          <p:nvPr/>
        </p:nvSpPr>
        <p:spPr>
          <a:xfrm>
            <a:off x="1539151" y="5062565"/>
            <a:ext cx="51074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зам. председатель проф. организации, к.т.н.</a:t>
            </a:r>
          </a:p>
          <a:p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Терновой Олег Степанович </a:t>
            </a:r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721BA71-D35E-427F-8299-BF24FE0DB4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3243" y="395864"/>
            <a:ext cx="1979351" cy="192327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527E57A-2B75-4935-9ECB-EAB674579B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5713" y="542215"/>
            <a:ext cx="1565680" cy="174834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7E4B6EE-E3E6-4487-8955-3B2FE67DB4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195" y="579581"/>
            <a:ext cx="1533595" cy="1594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749968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5AFB369-4673-4727-A7CD-D86AFE0AE069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3" name="Freeform 14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4" name="Straight Connector 13">
              <a:extLst/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/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23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5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7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8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9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7" name="Рисунок 3">
            <a:extLst>
              <a:ext uri="{FF2B5EF4-FFF2-40B4-BE49-F238E27FC236}">
                <a16:creationId xmlns:a16="http://schemas.microsoft.com/office/drawing/2014/main" id="{1D043107-AA46-4FB6-B4E3-D3BE7A8655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091" t="4899" b="10578"/>
          <a:stretch/>
        </p:blipFill>
        <p:spPr>
          <a:xfrm>
            <a:off x="-3175" y="10"/>
            <a:ext cx="12191999" cy="6857990"/>
          </a:xfrm>
          <a:prstGeom prst="rect">
            <a:avLst/>
          </a:prstGeom>
        </p:spPr>
      </p:pic>
      <p:sp>
        <p:nvSpPr>
          <p:cNvPr id="24" name="Parallelogram 23">
            <a:extLst>
              <a:ext uri="{FF2B5EF4-FFF2-40B4-BE49-F238E27FC236}">
                <a16:creationId xmlns:a16="http://schemas.microsoft.com/office/drawing/2014/main" id="{EB3158C7-B011-4D27-BC9D-27EA5BE02D0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84541" y="0"/>
            <a:ext cx="7315200" cy="6858000"/>
          </a:xfrm>
          <a:prstGeom prst="parallelogram">
            <a:avLst>
              <a:gd name="adj" fmla="val 14937"/>
            </a:avLst>
          </a:prstGeom>
          <a:solidFill>
            <a:schemeClr val="tx1">
              <a:alpha val="7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295AA18-FA8B-4B5D-9477-7F5F51288FE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E377175-C211-4D7B-89F7-92406DBD7346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 23">
            <a:extLst>
              <a:ext uri="{FF2B5EF4-FFF2-40B4-BE49-F238E27FC236}">
                <a16:creationId xmlns:a16="http://schemas.microsoft.com/office/drawing/2014/main" id="{40EA1C2A-B332-4211-8479-EA99BC303EF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Rectangle 25">
            <a:extLst>
              <a:ext uri="{FF2B5EF4-FFF2-40B4-BE49-F238E27FC236}">
                <a16:creationId xmlns:a16="http://schemas.microsoft.com/office/drawing/2014/main" id="{24A97CC0-C913-4A9C-B6E8-755C7D15EAC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9DFA36DF-98BD-46D3-A75B-97154DB4826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Rectangle 27">
            <a:extLst>
              <a:ext uri="{FF2B5EF4-FFF2-40B4-BE49-F238E27FC236}">
                <a16:creationId xmlns:a16="http://schemas.microsoft.com/office/drawing/2014/main" id="{D1D22F90-51DE-40F7-96EE-8E9894DF0E7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Rectangle 28">
            <a:extLst>
              <a:ext uri="{FF2B5EF4-FFF2-40B4-BE49-F238E27FC236}">
                <a16:creationId xmlns:a16="http://schemas.microsoft.com/office/drawing/2014/main" id="{F45D120E-4F36-4767-98FA-949993B8E1A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0" name="Rectangle 29">
            <a:extLst>
              <a:ext uri="{FF2B5EF4-FFF2-40B4-BE49-F238E27FC236}">
                <a16:creationId xmlns:a16="http://schemas.microsoft.com/office/drawing/2014/main" id="{B541A2F0-1EDC-4D03-94AC-35BC742CEAC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2" name="Isosceles Triangle 41">
            <a:extLst>
              <a:ext uri="{FF2B5EF4-FFF2-40B4-BE49-F238E27FC236}">
                <a16:creationId xmlns:a16="http://schemas.microsoft.com/office/drawing/2014/main" id="{08CE2AE4-51CC-4060-8818-423BB07BF3D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4" name="Isosceles Triangle 43">
            <a:extLst>
              <a:ext uri="{FF2B5EF4-FFF2-40B4-BE49-F238E27FC236}">
                <a16:creationId xmlns:a16="http://schemas.microsoft.com/office/drawing/2014/main" id="{948AE52C-AD58-4D7E-BBEC-741EA69A907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D5B2FD-3A9D-474C-BF26-1BD18BFA1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7127" y="507091"/>
            <a:ext cx="4996498" cy="62638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r"/>
            <a:r>
              <a:rPr lang="en-US" sz="5400" b="1" dirty="0"/>
              <a:t>LevelPride.com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D1C0C5-C741-4398-92F8-5F574787D10A}"/>
              </a:ext>
            </a:extLst>
          </p:cNvPr>
          <p:cNvSpPr txBox="1"/>
          <p:nvPr/>
        </p:nvSpPr>
        <p:spPr>
          <a:xfrm>
            <a:off x="4548141" y="1720321"/>
            <a:ext cx="6617517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bg1"/>
                </a:solidFill>
              </a:rPr>
              <a:t>15 тыс. пользователей из 50 вузов РФ</a:t>
            </a: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200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bg1"/>
                </a:solidFill>
              </a:rPr>
              <a:t>Рекомендовано крайкомом профсоюза работников</a:t>
            </a:r>
            <a:endParaRPr lang="en-US" sz="2000" dirty="0">
              <a:solidFill>
                <a:schemeClr val="bg1"/>
              </a:solidFill>
            </a:endParaRPr>
          </a:p>
          <a:p>
            <a:r>
              <a:rPr lang="ru-RU" sz="2000" dirty="0">
                <a:solidFill>
                  <a:schemeClr val="bg1"/>
                </a:solidFill>
              </a:rPr>
              <a:t>народно образования Алтайского края,</a:t>
            </a:r>
          </a:p>
          <a:p>
            <a:r>
              <a:rPr lang="ru-RU" sz="2000" dirty="0">
                <a:solidFill>
                  <a:schemeClr val="bg1"/>
                </a:solidFill>
              </a:rPr>
              <a:t>Министерством образования и науки Алтайского края</a:t>
            </a:r>
            <a:endParaRPr lang="en-US" sz="2000" dirty="0">
              <a:solidFill>
                <a:schemeClr val="bg1"/>
              </a:solidFill>
            </a:endParaRPr>
          </a:p>
          <a:p>
            <a:r>
              <a:rPr lang="ru-RU" sz="2000" dirty="0">
                <a:solidFill>
                  <a:schemeClr val="bg1"/>
                </a:solidFill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bg1"/>
                </a:solidFill>
              </a:rPr>
              <a:t>Рекомендации по внедрению на портале РОС. ОБР.</a:t>
            </a: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200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bg1"/>
                </a:solidFill>
              </a:rPr>
              <a:t>Личное дело на каждого пользователя</a:t>
            </a: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200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bg1"/>
                </a:solidFill>
              </a:rPr>
              <a:t>Мотивация сотрудников</a:t>
            </a: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200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bg1"/>
                </a:solidFill>
              </a:rPr>
              <a:t>Прозрачное выявление самых лучших</a:t>
            </a: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200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bg1"/>
                </a:solidFill>
              </a:rPr>
              <a:t>Полностью бесплатно</a:t>
            </a:r>
          </a:p>
        </p:txBody>
      </p:sp>
    </p:spTree>
    <p:extLst>
      <p:ext uri="{BB962C8B-B14F-4D97-AF65-F5344CB8AC3E}">
        <p14:creationId xmlns:p14="http://schemas.microsoft.com/office/powerpoint/2010/main" val="601684997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7D6117-FF55-437E-83AA-B8614453A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E90EE64-9AB8-4498-98A4-A776F4F23E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D7598CF-9EAB-4E72-9515-E907AAAB3F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" y="266700"/>
            <a:ext cx="5623560" cy="62484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8B6B2E8-A6E5-4613-9508-5042068EDF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1275" y="266700"/>
            <a:ext cx="5610225" cy="6233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400515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79DAF1-AB3E-4E9A-AAD5-CBDD21EB3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882" y="2350167"/>
            <a:ext cx="8596668" cy="1114927"/>
          </a:xfrm>
        </p:spPr>
        <p:txBody>
          <a:bodyPr>
            <a:normAutofit/>
          </a:bodyPr>
          <a:lstStyle/>
          <a:p>
            <a:r>
              <a:rPr lang="ru-RU" sz="5400" b="1" dirty="0"/>
              <a:t>Спасибо  за внимание!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CABBFE-0C65-4139-BFD5-79C47303BF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4936" y="3756780"/>
            <a:ext cx="4809066" cy="1898064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/>
              <a:t>Терновой Олег Степанович</a:t>
            </a:r>
          </a:p>
          <a:p>
            <a:r>
              <a:rPr lang="ru-RU" dirty="0"/>
              <a:t>зам. председателя проф. организации </a:t>
            </a:r>
            <a:r>
              <a:rPr lang="ru-RU" dirty="0" err="1"/>
              <a:t>АлтГУ</a:t>
            </a:r>
            <a:endParaRPr lang="ru-RU" dirty="0"/>
          </a:p>
          <a:p>
            <a:r>
              <a:rPr lang="ru-RU" dirty="0"/>
              <a:t>к.т.н., доцент кафедры информатики </a:t>
            </a:r>
          </a:p>
          <a:p>
            <a:r>
              <a:rPr lang="ru-RU" dirty="0"/>
              <a:t>ФГБОУ ВО Алтайский гос. университет</a:t>
            </a:r>
          </a:p>
          <a:p>
            <a:r>
              <a:rPr lang="en-US" dirty="0"/>
              <a:t>ternovoy@vc.asu.ru</a:t>
            </a:r>
            <a:endParaRPr lang="ru-RU" dirty="0"/>
          </a:p>
          <a:p>
            <a:r>
              <a:rPr lang="ru-RU" dirty="0"/>
              <a:t>+7(3852) 298-154</a:t>
            </a:r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E67DEF0-779A-4375-A2B9-B7BF68A13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867843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46D102-C7BE-4B36-9A5B-22FAA54A3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113" y="80211"/>
            <a:ext cx="8596668" cy="593558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Проф. организация </a:t>
            </a:r>
            <a:r>
              <a:rPr lang="ru-RU" b="1" dirty="0" err="1"/>
              <a:t>АлтГУ</a:t>
            </a:r>
            <a:r>
              <a:rPr lang="ru-RU" b="1" dirty="0"/>
              <a:t>: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65EB608-7A45-4DE2-958D-5CBB6C2647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1898" y="2421383"/>
            <a:ext cx="12301870" cy="4542943"/>
          </a:xfrm>
          <a:ln w="19050">
            <a:solidFill>
              <a:schemeClr val="accent1">
                <a:lumMod val="75000"/>
              </a:schemeClr>
            </a:solidFill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4A6152A-178D-4999-BC4F-1427C4D39B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24" b="94403" l="6667" r="95833">
                        <a14:foregroundMark x1="17917" y1="52239" x2="11250" y2="38433"/>
                        <a14:foregroundMark x1="13333" y1="52239" x2="10417" y2="50373"/>
                        <a14:foregroundMark x1="88750" y1="52985" x2="82500" y2="23507"/>
                        <a14:foregroundMark x1="82500" y1="23507" x2="55000" y2="5597"/>
                        <a14:foregroundMark x1="55000" y1="5597" x2="65417" y2="7836"/>
                        <a14:foregroundMark x1="10417" y1="26866" x2="7083" y2="57090"/>
                        <a14:foregroundMark x1="7083" y1="57090" x2="17083" y2="30970"/>
                        <a14:foregroundMark x1="17083" y1="30970" x2="37083" y2="63806"/>
                        <a14:foregroundMark x1="37083" y1="63806" x2="67917" y2="63433"/>
                        <a14:foregroundMark x1="67917" y1="63433" x2="63333" y2="26866"/>
                        <a14:foregroundMark x1="63333" y1="26866" x2="31250" y2="49627"/>
                        <a14:foregroundMark x1="31250" y1="49627" x2="57917" y2="56716"/>
                        <a14:foregroundMark x1="39167" y1="43657" x2="67500" y2="57836"/>
                        <a14:foregroundMark x1="67500" y1="57836" x2="54583" y2="30224"/>
                        <a14:foregroundMark x1="54583" y1="30224" x2="45833" y2="21269"/>
                        <a14:foregroundMark x1="25417" y1="51119" x2="34167" y2="36567"/>
                        <a14:foregroundMark x1="26667" y1="53358" x2="37083" y2="69403"/>
                        <a14:foregroundMark x1="68333" y1="79104" x2="70833" y2="82090"/>
                        <a14:foregroundMark x1="58750" y1="92910" x2="60833" y2="94403"/>
                        <a14:foregroundMark x1="27500" y1="35448" x2="59167" y2="20896"/>
                        <a14:foregroundMark x1="59167" y1="20896" x2="73750" y2="45149"/>
                        <a14:foregroundMark x1="73750" y1="45149" x2="69583" y2="54851"/>
                        <a14:foregroundMark x1="87083" y1="23881" x2="92083" y2="54478"/>
                        <a14:foregroundMark x1="92083" y1="54478" x2="89167" y2="63806"/>
                        <a14:foregroundMark x1="95833" y1="48134" x2="94583" y2="3955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54094" y="182057"/>
            <a:ext cx="1565680" cy="1748343"/>
          </a:xfrm>
          <a:prstGeom prst="rect">
            <a:avLst/>
          </a:prstGeom>
        </p:spPr>
      </p:pic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54AF3B73-CD48-4B2C-ABD6-344DB76203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1395612"/>
              </p:ext>
            </p:extLst>
          </p:nvPr>
        </p:nvGraphicFramePr>
        <p:xfrm>
          <a:off x="0" y="617231"/>
          <a:ext cx="9328484" cy="1797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638053577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67A638-170B-419A-9929-110211A52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93898"/>
          </a:xfrm>
        </p:spPr>
        <p:txBody>
          <a:bodyPr/>
          <a:lstStyle/>
          <a:p>
            <a:r>
              <a:rPr lang="ru-RU" dirty="0"/>
              <a:t>Команда проекта:</a:t>
            </a:r>
          </a:p>
        </p:txBody>
      </p:sp>
      <p:graphicFrame>
        <p:nvGraphicFramePr>
          <p:cNvPr id="14" name="Объект 13">
            <a:extLst>
              <a:ext uri="{FF2B5EF4-FFF2-40B4-BE49-F238E27FC236}">
                <a16:creationId xmlns:a16="http://schemas.microsoft.com/office/drawing/2014/main" id="{0F6C5A10-51AB-4672-B17D-91205DFCE8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9560158"/>
              </p:ext>
            </p:extLst>
          </p:nvPr>
        </p:nvGraphicFramePr>
        <p:xfrm>
          <a:off x="-463864" y="-829340"/>
          <a:ext cx="15487669" cy="8229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FE2FE8E6-6857-4656-8311-8D4A92422D3B}"/>
              </a:ext>
            </a:extLst>
          </p:cNvPr>
          <p:cNvSpPr txBox="1"/>
          <p:nvPr/>
        </p:nvSpPr>
        <p:spPr>
          <a:xfrm>
            <a:off x="797441" y="1765003"/>
            <a:ext cx="559272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В команду проекта входят:</a:t>
            </a:r>
          </a:p>
          <a:p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Руководители проф. организации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Специалисты в области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информ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. технологий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Члены информационной комиссии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Программисты  разработчики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Редактор профсоюзного сайта</a:t>
            </a:r>
          </a:p>
        </p:txBody>
      </p:sp>
    </p:spTree>
    <p:extLst>
      <p:ext uri="{BB962C8B-B14F-4D97-AF65-F5344CB8AC3E}">
        <p14:creationId xmlns:p14="http://schemas.microsoft.com/office/powerpoint/2010/main" val="2667477156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Объект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2714" y="1118575"/>
            <a:ext cx="4602747" cy="460274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D6D9FD-DFE9-4DD3-9090-3D95422F7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746" y="609600"/>
            <a:ext cx="5415710" cy="1320800"/>
          </a:xfrm>
        </p:spPr>
        <p:txBody>
          <a:bodyPr anchor="ctr">
            <a:normAutofit/>
          </a:bodyPr>
          <a:lstStyle/>
          <a:p>
            <a:r>
              <a:rPr lang="ru-RU" dirty="0"/>
              <a:t>Цели программы:</a:t>
            </a:r>
          </a:p>
        </p:txBody>
      </p:sp>
      <p:sp>
        <p:nvSpPr>
          <p:cNvPr id="37" name="Content Placeholder 9"/>
          <p:cNvSpPr>
            <a:spLocks noGrp="1"/>
          </p:cNvSpPr>
          <p:nvPr>
            <p:ph idx="1"/>
          </p:nvPr>
        </p:nvSpPr>
        <p:spPr>
          <a:xfrm>
            <a:off x="685166" y="1850065"/>
            <a:ext cx="5407289" cy="4518837"/>
          </a:xfrm>
        </p:spPr>
        <p:txBody>
          <a:bodyPr>
            <a:normAutofit lnSpcReduction="10000"/>
          </a:bodyPr>
          <a:lstStyle/>
          <a:p>
            <a:pPr lvl="0"/>
            <a:r>
              <a:rPr lang="ru-RU" dirty="0"/>
              <a:t>Повышение информированности членов профсоюзной организации Алтайского государственного университета о проводимых мероприятиях и реализуемых проектах.</a:t>
            </a:r>
          </a:p>
          <a:p>
            <a:pPr lvl="0"/>
            <a:r>
              <a:rPr lang="ru-RU" dirty="0"/>
              <a:t>Создание информационной среды,  создающей условия для комфортного получения информации и обмена мнениями по имеющимся проблемам.</a:t>
            </a:r>
          </a:p>
          <a:p>
            <a:pPr lvl="0"/>
            <a:r>
              <a:rPr lang="ru-RU" dirty="0"/>
              <a:t>Реализация новых технологий для обучения профактива и трудового коллектива, прежде всего, по правовым  и социальным вопросам.</a:t>
            </a:r>
          </a:p>
          <a:p>
            <a:pPr lvl="0"/>
            <a:r>
              <a:rPr lang="ru-RU" dirty="0"/>
              <a:t>Автоматизация рутинных задач, связанных с обработкой информации и документооборотом.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91565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upils.ru/upload/pupils/information_system_70/1/1/6/6/6/item_116666/information_items_116666.jpg">
            <a:extLst>
              <a:ext uri="{FF2B5EF4-FFF2-40B4-BE49-F238E27FC236}">
                <a16:creationId xmlns:a16="http://schemas.microsoft.com/office/drawing/2014/main" id="{79F5842C-6D24-485A-85B3-097799B5AD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84" r="7171" b="-2"/>
          <a:stretch/>
        </p:blipFill>
        <p:spPr bwMode="auto">
          <a:xfrm>
            <a:off x="19" y="10"/>
            <a:ext cx="2943205" cy="6867719"/>
          </a:xfrm>
          <a:custGeom>
            <a:avLst/>
            <a:gdLst>
              <a:gd name="connsiteX0" fmla="*/ 0 w 2734056"/>
              <a:gd name="connsiteY0" fmla="*/ 0 h 6858000"/>
              <a:gd name="connsiteX1" fmla="*/ 1674254 w 2734056"/>
              <a:gd name="connsiteY1" fmla="*/ 0 h 6858000"/>
              <a:gd name="connsiteX2" fmla="*/ 2734056 w 2734056"/>
              <a:gd name="connsiteY2" fmla="*/ 6850199 h 6858000"/>
              <a:gd name="connsiteX3" fmla="*/ 2734056 w 2734056"/>
              <a:gd name="connsiteY3" fmla="*/ 6858000 h 6858000"/>
              <a:gd name="connsiteX4" fmla="*/ 461457 w 2734056"/>
              <a:gd name="connsiteY4" fmla="*/ 6858000 h 6858000"/>
              <a:gd name="connsiteX5" fmla="*/ 0 w 2734056"/>
              <a:gd name="connsiteY5" fmla="*/ 41341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34056" h="6858000">
                <a:moveTo>
                  <a:pt x="0" y="0"/>
                </a:moveTo>
                <a:lnTo>
                  <a:pt x="1674254" y="0"/>
                </a:lnTo>
                <a:lnTo>
                  <a:pt x="2734056" y="6850199"/>
                </a:lnTo>
                <a:lnTo>
                  <a:pt x="2734056" y="6858000"/>
                </a:lnTo>
                <a:lnTo>
                  <a:pt x="461457" y="6858000"/>
                </a:lnTo>
                <a:lnTo>
                  <a:pt x="0" y="413411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Isosceles Triangle 70">
            <a:extLst>
              <a:ext uri="{FF2B5EF4-FFF2-40B4-BE49-F238E27FC236}">
                <a16:creationId xmlns:a16="http://schemas.microsoft.com/office/drawing/2014/main" id="{ECD25CC7-FC66-488C-8D61-0FE7ECF1615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1"/>
            <a:ext cx="476655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B92952-7F97-4D53-9133-FDE24C9B2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7727" y="368968"/>
            <a:ext cx="6424440" cy="633663"/>
          </a:xfrm>
        </p:spPr>
        <p:txBody>
          <a:bodyPr>
            <a:normAutofit fontScale="90000"/>
          </a:bodyPr>
          <a:lstStyle/>
          <a:p>
            <a:r>
              <a:rPr lang="ru-RU" dirty="0"/>
              <a:t>Анализ ситуации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024507-CFB4-4F1D-95C9-6124A90BF6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2573" y="1094792"/>
            <a:ext cx="6424440" cy="1760703"/>
          </a:xfrm>
        </p:spPr>
        <p:txBody>
          <a:bodyPr>
            <a:normAutofit/>
          </a:bodyPr>
          <a:lstStyle/>
          <a:p>
            <a:r>
              <a:rPr lang="ru-RU" dirty="0"/>
              <a:t>Анкетирование</a:t>
            </a:r>
          </a:p>
          <a:p>
            <a:r>
              <a:rPr lang="ru-RU" dirty="0"/>
              <a:t>Сбор статистик с сайта ПРОФ. организации</a:t>
            </a:r>
          </a:p>
          <a:p>
            <a:r>
              <a:rPr lang="ru-RU" dirty="0"/>
              <a:t>Наблюдение за профсоюзными досками</a:t>
            </a:r>
          </a:p>
          <a:p>
            <a:r>
              <a:rPr lang="ru-RU" dirty="0"/>
              <a:t>Сбор предложений по информационной работе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385ABCC-3BA1-440A-A1E6-08F5B53603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36" t="9416" r="792" b="-2477"/>
          <a:stretch/>
        </p:blipFill>
        <p:spPr>
          <a:xfrm>
            <a:off x="2973367" y="3700925"/>
            <a:ext cx="5638800" cy="32904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BCE102E-AA0E-434A-97D4-05D1B5B2EABA}"/>
              </a:ext>
            </a:extLst>
          </p:cNvPr>
          <p:cNvSpPr txBox="1"/>
          <p:nvPr/>
        </p:nvSpPr>
        <p:spPr>
          <a:xfrm>
            <a:off x="2590800" y="2947656"/>
            <a:ext cx="6641432" cy="36933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Результат: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Мы не знаем наших профсоюзных членов.</a:t>
            </a:r>
          </a:p>
        </p:txBody>
      </p:sp>
    </p:spTree>
    <p:extLst>
      <p:ext uri="{BB962C8B-B14F-4D97-AF65-F5344CB8AC3E}">
        <p14:creationId xmlns:p14="http://schemas.microsoft.com/office/powerpoint/2010/main" val="3626859853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2" descr="http://www.vladtime.ru/uploads/posts/2013-10/1381305446_pozdravleniya-s-dnem-pochty-golub-pochty-moej_1656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71" b="90808" l="5200" r="90000">
                        <a14:foregroundMark x1="7800" y1="63510" x2="5200" y2="69359"/>
                        <a14:foregroundMark x1="20600" y1="90808" x2="24800" y2="908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9643149" y="0"/>
            <a:ext cx="2548851" cy="18288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23DC22-6B5B-4CB2-AC9C-D7006ABA8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167" y="441158"/>
            <a:ext cx="8451212" cy="657726"/>
          </a:xfrm>
        </p:spPr>
        <p:txBody>
          <a:bodyPr anchor="ctr">
            <a:normAutofit/>
          </a:bodyPr>
          <a:lstStyle/>
          <a:p>
            <a:r>
              <a:rPr lang="ru-RU" dirty="0"/>
              <a:t>Информация в удобном виде</a:t>
            </a:r>
          </a:p>
        </p:txBody>
      </p:sp>
      <p:sp>
        <p:nvSpPr>
          <p:cNvPr id="2079" name="Content Placeholder 2054"/>
          <p:cNvSpPr>
            <a:spLocks noGrp="1"/>
          </p:cNvSpPr>
          <p:nvPr>
            <p:ph idx="1"/>
          </p:nvPr>
        </p:nvSpPr>
        <p:spPr>
          <a:xfrm>
            <a:off x="805483" y="1510884"/>
            <a:ext cx="5932202" cy="4697411"/>
          </a:xfrm>
        </p:spPr>
        <p:txBody>
          <a:bodyPr>
            <a:normAutofit/>
          </a:bodyPr>
          <a:lstStyle/>
          <a:p>
            <a:r>
              <a:rPr lang="ru-RU" dirty="0"/>
              <a:t>Функционал «профсоюзных досок» устарел.</a:t>
            </a:r>
          </a:p>
          <a:p>
            <a:r>
              <a:rPr lang="ru-RU" dirty="0"/>
              <a:t>Необходимы различные каналы распространения информации.</a:t>
            </a:r>
          </a:p>
          <a:p>
            <a:r>
              <a:rPr lang="ru-RU" dirty="0"/>
              <a:t>Сотрудник современного вуза испытывает постоянный дефицит времени.  </a:t>
            </a:r>
          </a:p>
          <a:p>
            <a:r>
              <a:rPr lang="ru-RU" dirty="0"/>
              <a:t>Для получения информации пользователь должен совершить минимум действий.</a:t>
            </a:r>
          </a:p>
          <a:p>
            <a:endParaRPr lang="en-US" dirty="0"/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116426E3-8831-4592-9B28-0219D34129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37942419"/>
              </p:ext>
            </p:extLst>
          </p:nvPr>
        </p:nvGraphicFramePr>
        <p:xfrm>
          <a:off x="7471195" y="1620253"/>
          <a:ext cx="3446379" cy="40746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233484400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arallelogram 52">
            <a:extLst>
              <a:ext uri="{FF2B5EF4-FFF2-40B4-BE49-F238E27FC236}">
                <a16:creationId xmlns:a16="http://schemas.microsoft.com/office/drawing/2014/main" id="{23370524-0FE7-41B4-ABCF-7FB26B6CF1F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24188" y="0"/>
            <a:ext cx="9372600" cy="6858000"/>
          </a:xfrm>
          <a:prstGeom prst="parallelogram">
            <a:avLst>
              <a:gd name="adj" fmla="val 14937"/>
            </a:avLst>
          </a:prstGeom>
          <a:solidFill>
            <a:schemeClr val="bg1">
              <a:alpha val="9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E0A9CA40-1F57-4A6D-ACDA-F720AA468CF6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B2A94EDB-B0FE-4678-8E69-0F137AE3BE6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ectangle 23">
            <a:extLst>
              <a:ext uri="{FF2B5EF4-FFF2-40B4-BE49-F238E27FC236}">
                <a16:creationId xmlns:a16="http://schemas.microsoft.com/office/drawing/2014/main" id="{4E93B92B-0DD5-4277-9D69-972ABADC355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1" name="Rectangle 25">
            <a:extLst>
              <a:ext uri="{FF2B5EF4-FFF2-40B4-BE49-F238E27FC236}">
                <a16:creationId xmlns:a16="http://schemas.microsoft.com/office/drawing/2014/main" id="{7CE87768-354E-4E3F-8202-9F387CF5059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3" name="Isosceles Triangle 62">
            <a:extLst>
              <a:ext uri="{FF2B5EF4-FFF2-40B4-BE49-F238E27FC236}">
                <a16:creationId xmlns:a16="http://schemas.microsoft.com/office/drawing/2014/main" id="{09E5B98F-BD75-4A30-BF72-0A91074702F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5" name="Rectangle 27">
            <a:extLst>
              <a:ext uri="{FF2B5EF4-FFF2-40B4-BE49-F238E27FC236}">
                <a16:creationId xmlns:a16="http://schemas.microsoft.com/office/drawing/2014/main" id="{8AAB91E3-41BE-4478-BF23-A24D43E146C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0" name="Rectangle 28">
            <a:extLst>
              <a:ext uri="{FF2B5EF4-FFF2-40B4-BE49-F238E27FC236}">
                <a16:creationId xmlns:a16="http://schemas.microsoft.com/office/drawing/2014/main" id="{96DFC7EA-8516-41F1-8ED9-C0A8E1E0862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9" name="Rectangle 29">
            <a:extLst>
              <a:ext uri="{FF2B5EF4-FFF2-40B4-BE49-F238E27FC236}">
                <a16:creationId xmlns:a16="http://schemas.microsoft.com/office/drawing/2014/main" id="{E24E972C-8744-4CFA-B783-41EA3CC3819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1" name="Isosceles Triangle 70">
            <a:extLst>
              <a:ext uri="{FF2B5EF4-FFF2-40B4-BE49-F238E27FC236}">
                <a16:creationId xmlns:a16="http://schemas.microsoft.com/office/drawing/2014/main" id="{C7C88F2E-E233-48BA-B85F-D06BA522B79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3" name="Isosceles Triangle 72">
            <a:extLst>
              <a:ext uri="{FF2B5EF4-FFF2-40B4-BE49-F238E27FC236}">
                <a16:creationId xmlns:a16="http://schemas.microsoft.com/office/drawing/2014/main" id="{2A4588C6-4069-4731-BFB4-10F1E6D3784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96EE70-8D63-4E4F-A157-6F5A2EB52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3386" y="163024"/>
            <a:ext cx="6487955" cy="91764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 err="1"/>
              <a:t>Автоматизируй</a:t>
            </a:r>
            <a:r>
              <a:rPr lang="en-US" b="1" dirty="0"/>
              <a:t> </a:t>
            </a:r>
            <a:r>
              <a:rPr lang="en-US" b="1" dirty="0" err="1"/>
              <a:t>это</a:t>
            </a:r>
            <a:r>
              <a:rPr lang="en-US" b="1" dirty="0"/>
              <a:t>!</a:t>
            </a: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C4328B60-8DFD-469A-9820-DD4143633A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1028744"/>
              </p:ext>
            </p:extLst>
          </p:nvPr>
        </p:nvGraphicFramePr>
        <p:xfrm>
          <a:off x="4072321" y="4784045"/>
          <a:ext cx="6232152" cy="1684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2" name="Объект 51">
            <a:extLst>
              <a:ext uri="{FF2B5EF4-FFF2-40B4-BE49-F238E27FC236}">
                <a16:creationId xmlns:a16="http://schemas.microsoft.com/office/drawing/2014/main" id="{3AD5951B-26D7-42AF-AE0A-43750F9D85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6186103" y="2736822"/>
            <a:ext cx="2509090" cy="1596693"/>
          </a:xfrm>
          <a:ln w="38100">
            <a:solidFill>
              <a:schemeClr val="accent1">
                <a:lumMod val="50000"/>
              </a:schemeClr>
            </a:solidFill>
          </a:ln>
        </p:spPr>
      </p:pic>
      <p:pic>
        <p:nvPicPr>
          <p:cNvPr id="3076" name="Picture 4" descr="https://www.swsu.ru/structura/up/ef/image/Vkontakte.jpg">
            <a:extLst>
              <a:ext uri="{FF2B5EF4-FFF2-40B4-BE49-F238E27FC236}">
                <a16:creationId xmlns:a16="http://schemas.microsoft.com/office/drawing/2014/main" id="{C463BDC9-CC53-4BD2-BB0B-A5EA30000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7026" y="1763674"/>
            <a:ext cx="2580093" cy="675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F69B5165-DD7E-404E-8CD3-1EF89B338C7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54242" y="2585556"/>
            <a:ext cx="2552877" cy="904144"/>
          </a:xfrm>
          <a:prstGeom prst="rect">
            <a:avLst/>
          </a:prstGeom>
        </p:spPr>
      </p:pic>
      <p:pic>
        <p:nvPicPr>
          <p:cNvPr id="3078" name="Picture 6" descr="http://freesoft.ru/screenshots/news/600/565bd8c28196b.jpeg">
            <a:extLst>
              <a:ext uri="{FF2B5EF4-FFF2-40B4-BE49-F238E27FC236}">
                <a16:creationId xmlns:a16="http://schemas.microsoft.com/office/drawing/2014/main" id="{C79224E9-04AD-4EC9-A746-A1A723D3FE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124" y="3641407"/>
            <a:ext cx="2497996" cy="1124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FF2B2BDE-4334-4269-878E-603F15BBCE3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505398" y="4885126"/>
            <a:ext cx="2501721" cy="833907"/>
          </a:xfrm>
          <a:prstGeom prst="rect">
            <a:avLst/>
          </a:prstGeom>
        </p:spPr>
      </p:pic>
      <p:sp>
        <p:nvSpPr>
          <p:cNvPr id="88" name="TextBox 87">
            <a:extLst>
              <a:ext uri="{FF2B5EF4-FFF2-40B4-BE49-F238E27FC236}">
                <a16:creationId xmlns:a16="http://schemas.microsoft.com/office/drawing/2014/main" id="{4E245273-D5A9-4787-925F-9A125548506D}"/>
              </a:ext>
            </a:extLst>
          </p:cNvPr>
          <p:cNvSpPr txBox="1"/>
          <p:nvPr/>
        </p:nvSpPr>
        <p:spPr>
          <a:xfrm>
            <a:off x="941661" y="840344"/>
            <a:ext cx="782938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Современные ИТ-решения позволяют полностью автоматизировать</a:t>
            </a:r>
          </a:p>
          <a:p>
            <a:r>
              <a:rPr lang="ru-RU" dirty="0">
                <a:solidFill>
                  <a:srgbClr val="0070C0"/>
                </a:solidFill>
              </a:rPr>
              <a:t>процесс доставки информации пользователю.</a:t>
            </a:r>
          </a:p>
          <a:p>
            <a:r>
              <a:rPr lang="ru-RU" dirty="0">
                <a:solidFill>
                  <a:srgbClr val="0070C0"/>
                </a:solidFill>
              </a:rPr>
              <a:t>Оператор удобным способом размещает информацию на сайте,</a:t>
            </a:r>
          </a:p>
          <a:p>
            <a:r>
              <a:rPr lang="ru-RU" dirty="0">
                <a:solidFill>
                  <a:srgbClr val="0070C0"/>
                </a:solidFill>
              </a:rPr>
              <a:t>специальное ПО автоматические транслирует информацию в соц. сети</a:t>
            </a:r>
          </a:p>
          <a:p>
            <a:r>
              <a:rPr lang="ru-RU" dirty="0">
                <a:solidFill>
                  <a:srgbClr val="0070C0"/>
                </a:solidFill>
              </a:rPr>
              <a:t>и рассылки.</a:t>
            </a:r>
          </a:p>
        </p:txBody>
      </p:sp>
      <p:pic>
        <p:nvPicPr>
          <p:cNvPr id="3080" name="Picture 8" descr="https://www.howtomake.com.ua/wp-content/uploads/2011/11/add-new-post-wordpress.jpg">
            <a:extLst>
              <a:ext uri="{FF2B5EF4-FFF2-40B4-BE49-F238E27FC236}">
                <a16:creationId xmlns:a16="http://schemas.microsoft.com/office/drawing/2014/main" id="{8BEDF609-D43F-48C7-BEA4-FE2D08144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012" y="2403745"/>
            <a:ext cx="4477115" cy="3081583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2570722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FABF56-2631-4DD7-81B8-3FBF396B9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04800"/>
            <a:ext cx="8596668" cy="839821"/>
          </a:xfrm>
        </p:spPr>
        <p:txBody>
          <a:bodyPr/>
          <a:lstStyle/>
          <a:p>
            <a:r>
              <a:rPr lang="ru-RU" dirty="0"/>
              <a:t>Эффективное обучение проф. актива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EC2A450-4295-410C-AA20-E70CA81E62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074822"/>
            <a:ext cx="7841024" cy="2867834"/>
          </a:xfrm>
        </p:spPr>
        <p:txBody>
          <a:bodyPr/>
          <a:lstStyle/>
          <a:p>
            <a:r>
              <a:rPr lang="ru-RU" dirty="0"/>
              <a:t>Решением указанных проблем будет создание дистанционного курса</a:t>
            </a:r>
          </a:p>
          <a:p>
            <a:r>
              <a:rPr lang="ru-RU" dirty="0"/>
              <a:t>Возможность обучения в любое удобное время</a:t>
            </a:r>
          </a:p>
          <a:p>
            <a:r>
              <a:rPr lang="ru-RU" dirty="0"/>
              <a:t>Благодаря возможностям образовательной платформы </a:t>
            </a:r>
            <a:r>
              <a:rPr lang="en-US" dirty="0"/>
              <a:t>Moodle </a:t>
            </a:r>
            <a:r>
              <a:rPr lang="ru-RU" dirty="0"/>
              <a:t>происходит вовлечение в учебный процесс</a:t>
            </a:r>
          </a:p>
          <a:p>
            <a:r>
              <a:rPr lang="ru-RU" dirty="0"/>
              <a:t>Удобная форма контроля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C384C0-5E39-4C30-89E7-C5E27C86DEF3}"/>
              </a:ext>
            </a:extLst>
          </p:cNvPr>
          <p:cNvSpPr txBox="1"/>
          <p:nvPr/>
        </p:nvSpPr>
        <p:spPr>
          <a:xfrm>
            <a:off x="6801851" y="2973160"/>
            <a:ext cx="2671011" cy="19389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Проблемы: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accent2">
                    <a:lumMod val="75000"/>
                  </a:schemeClr>
                </a:solidFill>
              </a:rPr>
              <a:t>Новые вызовы требуют новых навыков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accent2">
                    <a:lumMod val="75000"/>
                  </a:schemeClr>
                </a:solidFill>
              </a:rPr>
              <a:t>Нет времени на обучение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accent2">
                    <a:lumMod val="75000"/>
                  </a:schemeClr>
                </a:solidFill>
              </a:rPr>
              <a:t>Существующие семинары не эффективны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accent2">
                    <a:lumMod val="75000"/>
                  </a:schemeClr>
                </a:solidFill>
              </a:rPr>
              <a:t>Сложно собрать группу</a:t>
            </a:r>
          </a:p>
          <a:p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3F88B0A1-8C98-45A7-8B99-2826F321C1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6698883"/>
              </p:ext>
            </p:extLst>
          </p:nvPr>
        </p:nvGraphicFramePr>
        <p:xfrm>
          <a:off x="5917812" y="3023937"/>
          <a:ext cx="5873134" cy="39062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400EFCB-89F0-49EE-A326-AEE1D93BEE3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4742" y="3477744"/>
            <a:ext cx="4786563" cy="2469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235986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734D13-28D8-45DB-A48F-CB1B8412A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24774"/>
            <a:ext cx="8596668" cy="557719"/>
          </a:xfrm>
        </p:spPr>
        <p:txBody>
          <a:bodyPr>
            <a:normAutofit fontScale="90000"/>
          </a:bodyPr>
          <a:lstStyle/>
          <a:p>
            <a:r>
              <a:rPr lang="ru-RU" dirty="0"/>
              <a:t>Индивидуальная информационная работа!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1A71D9A-5B63-474C-BD65-357F055072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671" y="1358484"/>
            <a:ext cx="8596668" cy="3880773"/>
          </a:xfrm>
        </p:spPr>
        <p:txBody>
          <a:bodyPr/>
          <a:lstStyle/>
          <a:p>
            <a:r>
              <a:rPr lang="ru-RU" dirty="0"/>
              <a:t>Информация в общем потоке теряется</a:t>
            </a:r>
          </a:p>
          <a:p>
            <a:r>
              <a:rPr lang="ru-RU" dirty="0"/>
              <a:t>Неактуальная информация нервирует пользователя</a:t>
            </a:r>
          </a:p>
          <a:p>
            <a:r>
              <a:rPr lang="ru-RU" dirty="0"/>
              <a:t>Нужен персональный подход</a:t>
            </a:r>
          </a:p>
          <a:p>
            <a:r>
              <a:rPr lang="ru-RU" dirty="0"/>
              <a:t>Пользователь должен получать актуальную и интересную информацию</a:t>
            </a:r>
          </a:p>
          <a:p>
            <a:r>
              <a:rPr lang="ru-RU" dirty="0"/>
              <a:t>Персонализированные рассылки</a:t>
            </a:r>
          </a:p>
          <a:p>
            <a:r>
              <a:rPr lang="ru-RU" dirty="0"/>
              <a:t>Автоматические поздравления с днем рождения и праздниками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E602A2E-021B-45AA-B5A1-C565082396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5166958"/>
            <a:ext cx="2552381" cy="101587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71002DF-D4B9-4FC8-B80A-7D8EF62D3397}"/>
              </a:ext>
            </a:extLst>
          </p:cNvPr>
          <p:cNvSpPr txBox="1"/>
          <p:nvPr/>
        </p:nvSpPr>
        <p:spPr>
          <a:xfrm>
            <a:off x="2743200" y="5363815"/>
            <a:ext cx="74302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>
                <a:solidFill>
                  <a:schemeClr val="accent2">
                    <a:lumMod val="75000"/>
                  </a:schemeClr>
                </a:solidFill>
              </a:rPr>
              <a:t> - так мы узнаем наших членов</a:t>
            </a:r>
          </a:p>
        </p:txBody>
      </p:sp>
    </p:spTree>
    <p:extLst>
      <p:ext uri="{BB962C8B-B14F-4D97-AF65-F5344CB8AC3E}">
        <p14:creationId xmlns:p14="http://schemas.microsoft.com/office/powerpoint/2010/main" val="2587226131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512</TotalTime>
  <Words>510</Words>
  <Application>Microsoft Office PowerPoint</Application>
  <PresentationFormat>Широкоэкранный</PresentationFormat>
  <Paragraphs>111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Trebuchet MS</vt:lpstr>
      <vt:lpstr>Wingdings</vt:lpstr>
      <vt:lpstr>Wingdings 3</vt:lpstr>
      <vt:lpstr>Аспект</vt:lpstr>
      <vt:lpstr>Развитие информационной работы первичной профсоюзной организации с использованием современных ИТ-решений </vt:lpstr>
      <vt:lpstr>Проф. организация АлтГУ:</vt:lpstr>
      <vt:lpstr>Команда проекта:</vt:lpstr>
      <vt:lpstr>Цели программы:</vt:lpstr>
      <vt:lpstr>Анализ ситуации</vt:lpstr>
      <vt:lpstr>Информация в удобном виде</vt:lpstr>
      <vt:lpstr>Автоматизируй это!</vt:lpstr>
      <vt:lpstr>Эффективное обучение проф. актива</vt:lpstr>
      <vt:lpstr>Индивидуальная информационная работа!</vt:lpstr>
      <vt:lpstr>LevelPride.com</vt:lpstr>
      <vt:lpstr>Презентация PowerPoint</vt:lpstr>
      <vt:lpstr>Спасибо 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информационной работы первичной профсоюзной организации с использованием современных ИТ-решений</dc:title>
  <dc:creator>Терновой Олег Степанович</dc:creator>
  <cp:lastModifiedBy>Терновой Олег Степанович</cp:lastModifiedBy>
  <cp:revision>29</cp:revision>
  <dcterms:created xsi:type="dcterms:W3CDTF">2017-09-19T08:21:33Z</dcterms:created>
  <dcterms:modified xsi:type="dcterms:W3CDTF">2017-09-22T06:53:24Z</dcterms:modified>
</cp:coreProperties>
</file>